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52"/>
  </p:notesMasterIdLst>
  <p:sldIdLst>
    <p:sldId id="256" r:id="rId2"/>
    <p:sldId id="262" r:id="rId3"/>
    <p:sldId id="275" r:id="rId4"/>
    <p:sldId id="264" r:id="rId5"/>
    <p:sldId id="276" r:id="rId6"/>
    <p:sldId id="294" r:id="rId7"/>
    <p:sldId id="287" r:id="rId8"/>
    <p:sldId id="314" r:id="rId9"/>
    <p:sldId id="286" r:id="rId10"/>
    <p:sldId id="282" r:id="rId11"/>
    <p:sldId id="283" r:id="rId12"/>
    <p:sldId id="268" r:id="rId13"/>
    <p:sldId id="257" r:id="rId14"/>
    <p:sldId id="277" r:id="rId15"/>
    <p:sldId id="278" r:id="rId16"/>
    <p:sldId id="279" r:id="rId17"/>
    <p:sldId id="280" r:id="rId18"/>
    <p:sldId id="258" r:id="rId19"/>
    <p:sldId id="259" r:id="rId20"/>
    <p:sldId id="260" r:id="rId21"/>
    <p:sldId id="270" r:id="rId22"/>
    <p:sldId id="271" r:id="rId23"/>
    <p:sldId id="272" r:id="rId24"/>
    <p:sldId id="269" r:id="rId25"/>
    <p:sldId id="273" r:id="rId26"/>
    <p:sldId id="274" r:id="rId27"/>
    <p:sldId id="267" r:id="rId28"/>
    <p:sldId id="266" r:id="rId29"/>
    <p:sldId id="290" r:id="rId30"/>
    <p:sldId id="291" r:id="rId31"/>
    <p:sldId id="292" r:id="rId32"/>
    <p:sldId id="295" r:id="rId33"/>
    <p:sldId id="296" r:id="rId34"/>
    <p:sldId id="297" r:id="rId35"/>
    <p:sldId id="298" r:id="rId36"/>
    <p:sldId id="299" r:id="rId37"/>
    <p:sldId id="300" r:id="rId38"/>
    <p:sldId id="28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220" autoAdjust="0"/>
    <p:restoredTop sz="95139"/>
  </p:normalViewPr>
  <p:slideViewPr>
    <p:cSldViewPr snapToGrid="0">
      <p:cViewPr varScale="1">
        <p:scale>
          <a:sx n="73" d="100"/>
          <a:sy n="73" d="100"/>
        </p:scale>
        <p:origin x="-112" y="-3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12FBD9-6D71-2149-80BF-E12FD2D50B04}" type="datetimeFigureOut">
              <a:rPr lang="en-US" smtClean="0"/>
              <a:t>5/7/16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046D1-F13B-1143-9336-F030DE94CE79}" type="slidenum">
              <a:rPr lang="en-US" smtClean="0"/>
              <a:t>‹#›</a:t>
            </a:fld>
            <a:endParaRPr lang="en-US"/>
          </a:p>
        </p:txBody>
      </p:sp>
    </p:spTree>
    <p:extLst>
      <p:ext uri="{BB962C8B-B14F-4D97-AF65-F5344CB8AC3E}">
        <p14:creationId xmlns:p14="http://schemas.microsoft.com/office/powerpoint/2010/main" val="1185763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4DFFF9-F9E4-784C-9F93-21FC97B773A3}" type="slidenum">
              <a:rPr lang="en-US" smtClean="0"/>
              <a:t>33</a:t>
            </a:fld>
            <a:endParaRPr lang="en-US"/>
          </a:p>
        </p:txBody>
      </p:sp>
    </p:spTree>
    <p:extLst>
      <p:ext uri="{BB962C8B-B14F-4D97-AF65-F5344CB8AC3E}">
        <p14:creationId xmlns:p14="http://schemas.microsoft.com/office/powerpoint/2010/main" val="1221673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9A1D2D5E-0D43-437F-81E5-5E9CB183D525}" type="datetimeFigureOut">
              <a:rPr lang="en-US" smtClean="0"/>
              <a:t>5/7/16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177850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1D2D5E-0D43-437F-81E5-5E9CB183D525}" type="datetimeFigureOut">
              <a:rPr lang="en-US" smtClean="0"/>
              <a:t>5/7/16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4000566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1D2D5E-0D43-437F-81E5-5E9CB183D525}" type="datetimeFigureOut">
              <a:rPr lang="en-US" smtClean="0"/>
              <a:t>5/7/16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1359613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1D2D5E-0D43-437F-81E5-5E9CB183D525}" type="datetimeFigureOut">
              <a:rPr lang="en-US" smtClean="0"/>
              <a:t>5/7/16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0660E-B1C7-4BF7-A8EE-210149EB5CA8}"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19393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1D2D5E-0D43-437F-81E5-5E9CB183D525}" type="datetimeFigureOut">
              <a:rPr lang="en-US" smtClean="0"/>
              <a:t>5/7/16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1373071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9A1D2D5E-0D43-437F-81E5-5E9CB183D525}" type="datetimeFigureOut">
              <a:rPr lang="en-US" smtClean="0"/>
              <a:t>5/7/16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3646016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9A1D2D5E-0D43-437F-81E5-5E9CB183D525}" type="datetimeFigureOut">
              <a:rPr lang="en-US" smtClean="0"/>
              <a:t>5/7/16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1653291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1D2D5E-0D43-437F-81E5-5E9CB183D525}" type="datetimeFigureOut">
              <a:rPr lang="en-US" smtClean="0"/>
              <a:t>5/7/16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3500429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1D2D5E-0D43-437F-81E5-5E9CB183D525}" type="datetimeFigureOut">
              <a:rPr lang="en-US" smtClean="0"/>
              <a:t>5/7/16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1882834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1D2D5E-0D43-437F-81E5-5E9CB183D525}" type="datetimeFigureOut">
              <a:rPr lang="en-US" smtClean="0"/>
              <a:t>5/7/16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1696550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A1D2D5E-0D43-437F-81E5-5E9CB183D525}" type="datetimeFigureOut">
              <a:rPr lang="en-US" smtClean="0"/>
              <a:t>5/7/16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1904010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A1D2D5E-0D43-437F-81E5-5E9CB183D525}" type="datetimeFigureOut">
              <a:rPr lang="en-US" smtClean="0"/>
              <a:t>5/7/16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1245748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A1D2D5E-0D43-437F-81E5-5E9CB183D525}" type="datetimeFigureOut">
              <a:rPr lang="en-US" smtClean="0"/>
              <a:t>5/7/16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2716185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A1D2D5E-0D43-437F-81E5-5E9CB183D525}" type="datetimeFigureOut">
              <a:rPr lang="en-US" smtClean="0"/>
              <a:t>5/7/16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218104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1D2D5E-0D43-437F-81E5-5E9CB183D525}" type="datetimeFigureOut">
              <a:rPr lang="en-US" smtClean="0"/>
              <a:t>5/7/16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1755535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1D2D5E-0D43-437F-81E5-5E9CB183D525}" type="datetimeFigureOut">
              <a:rPr lang="en-US" smtClean="0"/>
              <a:t>5/7/16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975011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1D2D5E-0D43-437F-81E5-5E9CB183D525}" type="datetimeFigureOut">
              <a:rPr lang="en-US" smtClean="0"/>
              <a:t>5/7/16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0660E-B1C7-4BF7-A8EE-210149EB5CA8}" type="slidenum">
              <a:rPr lang="en-US" smtClean="0"/>
              <a:t>‹#›</a:t>
            </a:fld>
            <a:endParaRPr lang="en-US"/>
          </a:p>
        </p:txBody>
      </p:sp>
    </p:spTree>
    <p:extLst>
      <p:ext uri="{BB962C8B-B14F-4D97-AF65-F5344CB8AC3E}">
        <p14:creationId xmlns:p14="http://schemas.microsoft.com/office/powerpoint/2010/main" val="20012829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9A1D2D5E-0D43-437F-81E5-5E9CB183D525}" type="datetimeFigureOut">
              <a:rPr lang="en-US" smtClean="0"/>
              <a:t>5/7/16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AB0660E-B1C7-4BF7-A8EE-210149EB5CA8}" type="slidenum">
              <a:rPr lang="en-US" smtClean="0"/>
              <a:t>‹#›</a:t>
            </a:fld>
            <a:endParaRPr lang="en-US"/>
          </a:p>
        </p:txBody>
      </p:sp>
    </p:spTree>
    <p:extLst>
      <p:ext uri="{BB962C8B-B14F-4D97-AF65-F5344CB8AC3E}">
        <p14:creationId xmlns:p14="http://schemas.microsoft.com/office/powerpoint/2010/main" val="468534974"/>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9fn2OuDECz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 Id="rId3" Type="http://schemas.openxmlformats.org/officeDocument/2006/relationships/image" Target="../media/image1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 Id="rId3" Type="http://schemas.openxmlformats.org/officeDocument/2006/relationships/image" Target="../media/image18.emf"/></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882" y="412124"/>
            <a:ext cx="11423560" cy="3189913"/>
          </a:xfrm>
        </p:spPr>
        <p:txBody>
          <a:bodyPr>
            <a:normAutofit/>
          </a:bodyPr>
          <a:lstStyle/>
          <a:p>
            <a:pPr algn="l"/>
            <a:r>
              <a:rPr lang="en-US" dirty="0" err="1" smtClean="0">
                <a:latin typeface="Algerian" panose="04020705040A02060702" pitchFamily="82" charset="0"/>
              </a:rPr>
              <a:t>DRisk</a:t>
            </a:r>
            <a:r>
              <a:rPr lang="en-US" dirty="0" smtClean="0"/>
              <a:t> </a:t>
            </a:r>
            <a:r>
              <a:rPr lang="en-US" sz="4800" dirty="0" smtClean="0"/>
              <a:t>–  </a:t>
            </a:r>
            <a:r>
              <a:rPr lang="en-US" sz="4400" dirty="0" smtClean="0"/>
              <a:t>a dynamically configurable risk game</a:t>
            </a:r>
            <a:endParaRPr lang="en-US" dirty="0"/>
          </a:p>
        </p:txBody>
      </p:sp>
      <p:sp>
        <p:nvSpPr>
          <p:cNvPr id="3" name="Subtitle 2"/>
          <p:cNvSpPr>
            <a:spLocks noGrp="1"/>
          </p:cNvSpPr>
          <p:nvPr>
            <p:ph type="subTitle" idx="1"/>
          </p:nvPr>
        </p:nvSpPr>
        <p:spPr>
          <a:xfrm>
            <a:off x="437882" y="2007080"/>
            <a:ext cx="10972800" cy="3606083"/>
          </a:xfrm>
        </p:spPr>
        <p:txBody>
          <a:bodyPr>
            <a:normAutofit/>
          </a:bodyPr>
          <a:lstStyle/>
          <a:p>
            <a:pPr algn="l"/>
            <a:r>
              <a:rPr lang="en-US" sz="4000" dirty="0" smtClean="0"/>
              <a:t>Developers</a:t>
            </a:r>
            <a:r>
              <a:rPr lang="en-US" sz="2800" dirty="0" smtClean="0"/>
              <a:t>:</a:t>
            </a:r>
            <a:endParaRPr lang="en-US" sz="2800" dirty="0"/>
          </a:p>
          <a:p>
            <a:pPr algn="l"/>
            <a:endParaRPr lang="en-US" sz="700" dirty="0" smtClean="0"/>
          </a:p>
          <a:p>
            <a:pPr algn="l"/>
            <a:r>
              <a:rPr lang="en-US" sz="2800" dirty="0" smtClean="0"/>
              <a:t>Chris </a:t>
            </a:r>
            <a:r>
              <a:rPr lang="en-US" sz="2800" dirty="0" err="1" smtClean="0"/>
              <a:t>Darbonne</a:t>
            </a:r>
            <a:endParaRPr lang="en-US" sz="2800" dirty="0" smtClean="0"/>
          </a:p>
          <a:p>
            <a:pPr algn="l"/>
            <a:r>
              <a:rPr lang="en-US" sz="2800" dirty="0" smtClean="0"/>
              <a:t>Jonny White</a:t>
            </a:r>
          </a:p>
          <a:p>
            <a:pPr algn="l"/>
            <a:r>
              <a:rPr lang="en-US" sz="2800" dirty="0" err="1" smtClean="0"/>
              <a:t>Bassem</a:t>
            </a:r>
            <a:r>
              <a:rPr lang="en-US" sz="2800" dirty="0" smtClean="0"/>
              <a:t> </a:t>
            </a:r>
            <a:r>
              <a:rPr lang="en-US" sz="2800" dirty="0" err="1" smtClean="0"/>
              <a:t>Khabiry</a:t>
            </a:r>
            <a:endParaRPr lang="en-US" sz="2800" dirty="0" smtClean="0"/>
          </a:p>
          <a:p>
            <a:pPr algn="l"/>
            <a:r>
              <a:rPr lang="en-US" sz="2800" dirty="0" smtClean="0"/>
              <a:t>Cameron Tooke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4621" y="2335231"/>
            <a:ext cx="6123482" cy="3825154"/>
          </a:xfrm>
          <a:prstGeom prst="rect">
            <a:avLst/>
          </a:prstGeom>
        </p:spPr>
      </p:pic>
    </p:spTree>
    <p:extLst>
      <p:ext uri="{BB962C8B-B14F-4D97-AF65-F5344CB8AC3E}">
        <p14:creationId xmlns:p14="http://schemas.microsoft.com/office/powerpoint/2010/main" val="38827657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Team Structure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Chris – Team Lead</a:t>
            </a:r>
          </a:p>
          <a:p>
            <a:pPr lvl="1"/>
            <a:r>
              <a:rPr lang="en-US" dirty="0" smtClean="0"/>
              <a:t>Project structure</a:t>
            </a:r>
          </a:p>
          <a:p>
            <a:pPr lvl="1"/>
            <a:r>
              <a:rPr lang="en-US" dirty="0" smtClean="0"/>
              <a:t>Game functionality</a:t>
            </a:r>
          </a:p>
          <a:p>
            <a:pPr lvl="1"/>
            <a:r>
              <a:rPr lang="en-US" dirty="0" smtClean="0"/>
              <a:t>Web Frontend</a:t>
            </a:r>
          </a:p>
          <a:p>
            <a:pPr lvl="1"/>
            <a:r>
              <a:rPr lang="en-US" dirty="0" smtClean="0"/>
              <a:t>Debugging</a:t>
            </a:r>
          </a:p>
          <a:p>
            <a:r>
              <a:rPr lang="en-US" dirty="0" smtClean="0"/>
              <a:t>Jonny</a:t>
            </a:r>
          </a:p>
          <a:p>
            <a:pPr lvl="1"/>
            <a:r>
              <a:rPr lang="en-US" dirty="0" smtClean="0"/>
              <a:t>Game functionality</a:t>
            </a:r>
          </a:p>
          <a:p>
            <a:pPr lvl="1"/>
            <a:r>
              <a:rPr lang="en-US" dirty="0" smtClean="0"/>
              <a:t>Server setup</a:t>
            </a:r>
          </a:p>
          <a:p>
            <a:pPr lvl="1"/>
            <a:r>
              <a:rPr lang="en-US" dirty="0" smtClean="0"/>
              <a:t>Debugging</a:t>
            </a:r>
          </a:p>
          <a:p>
            <a:r>
              <a:rPr lang="en-US" dirty="0" smtClean="0"/>
              <a:t>Cameron</a:t>
            </a:r>
          </a:p>
          <a:p>
            <a:pPr lvl="1"/>
            <a:r>
              <a:rPr lang="en-US" dirty="0" smtClean="0"/>
              <a:t>Maps</a:t>
            </a:r>
          </a:p>
          <a:p>
            <a:pPr lvl="1"/>
            <a:r>
              <a:rPr lang="en-US" dirty="0" smtClean="0"/>
              <a:t>Cards</a:t>
            </a:r>
          </a:p>
          <a:p>
            <a:r>
              <a:rPr lang="en-US" dirty="0" err="1" smtClean="0"/>
              <a:t>Bassem</a:t>
            </a:r>
            <a:endParaRPr lang="en-US" dirty="0" smtClean="0"/>
          </a:p>
          <a:p>
            <a:pPr lvl="1"/>
            <a:r>
              <a:rPr lang="en-US" dirty="0" smtClean="0"/>
              <a:t>PHP/MySQL</a:t>
            </a:r>
          </a:p>
          <a:p>
            <a:pPr lvl="1"/>
            <a:r>
              <a:rPr lang="en-US" dirty="0" smtClean="0"/>
              <a:t>Database</a:t>
            </a:r>
          </a:p>
          <a:p>
            <a:pPr lvl="1"/>
            <a:r>
              <a:rPr lang="en-US" dirty="0" smtClean="0"/>
              <a:t>Server setup</a:t>
            </a:r>
            <a:endParaRPr lang="en-US" dirty="0" smtClean="0"/>
          </a:p>
        </p:txBody>
      </p:sp>
    </p:spTree>
    <p:extLst>
      <p:ext uri="{BB962C8B-B14F-4D97-AF65-F5344CB8AC3E}">
        <p14:creationId xmlns:p14="http://schemas.microsoft.com/office/powerpoint/2010/main" val="426562789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Team Connection</a:t>
            </a:r>
            <a:endParaRPr lang="en-US" dirty="0"/>
          </a:p>
        </p:txBody>
      </p:sp>
      <p:sp>
        <p:nvSpPr>
          <p:cNvPr id="3" name="Content Placeholder 2"/>
          <p:cNvSpPr>
            <a:spLocks noGrp="1"/>
          </p:cNvSpPr>
          <p:nvPr>
            <p:ph idx="1"/>
          </p:nvPr>
        </p:nvSpPr>
        <p:spPr/>
        <p:txBody>
          <a:bodyPr/>
          <a:lstStyle/>
          <a:p>
            <a:r>
              <a:rPr lang="en-US" dirty="0" smtClean="0"/>
              <a:t>Meetings</a:t>
            </a:r>
          </a:p>
          <a:p>
            <a:pPr lvl="1"/>
            <a:r>
              <a:rPr lang="en-US" dirty="0" smtClean="0"/>
              <a:t>Once a week</a:t>
            </a:r>
          </a:p>
          <a:p>
            <a:r>
              <a:rPr lang="en-US" dirty="0" smtClean="0"/>
              <a:t>Subversion</a:t>
            </a:r>
          </a:p>
          <a:p>
            <a:pPr lvl="1"/>
            <a:r>
              <a:rPr lang="en-US" dirty="0" err="1" smtClean="0"/>
              <a:t>Github</a:t>
            </a:r>
            <a:endParaRPr lang="en-US" dirty="0" smtClean="0"/>
          </a:p>
          <a:p>
            <a:pPr lvl="2"/>
            <a:r>
              <a:rPr lang="en-US" dirty="0" smtClean="0"/>
              <a:t>File hosting</a:t>
            </a:r>
          </a:p>
          <a:p>
            <a:pPr lvl="2"/>
            <a:r>
              <a:rPr lang="en-US" dirty="0" smtClean="0"/>
              <a:t>Merge manager</a:t>
            </a:r>
          </a:p>
          <a:p>
            <a:r>
              <a:rPr lang="en-US" dirty="0" smtClean="0"/>
              <a:t>Project Management</a:t>
            </a:r>
          </a:p>
          <a:p>
            <a:pPr lvl="1"/>
            <a:r>
              <a:rPr lang="en-US" dirty="0" smtClean="0"/>
              <a:t>Asana</a:t>
            </a:r>
          </a:p>
          <a:p>
            <a:pPr lvl="2"/>
            <a:r>
              <a:rPr lang="en-US" dirty="0" smtClean="0"/>
              <a:t>Team discussion</a:t>
            </a:r>
          </a:p>
          <a:p>
            <a:pPr lvl="2"/>
            <a:r>
              <a:rPr lang="en-US" dirty="0" smtClean="0"/>
              <a:t>Schedule management</a:t>
            </a:r>
          </a:p>
        </p:txBody>
      </p:sp>
    </p:spTree>
    <p:extLst>
      <p:ext uri="{BB962C8B-B14F-4D97-AF65-F5344CB8AC3E}">
        <p14:creationId xmlns:p14="http://schemas.microsoft.com/office/powerpoint/2010/main" val="385628114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198" y="120427"/>
            <a:ext cx="10515600" cy="1325563"/>
          </a:xfrm>
        </p:spPr>
        <p:txBody>
          <a:bodyPr/>
          <a:lstStyle/>
          <a:p>
            <a:pPr algn="ctr"/>
            <a:r>
              <a:rPr lang="en-US" dirty="0" smtClean="0"/>
              <a:t>Schedule</a:t>
            </a:r>
            <a:endParaRPr lang="en-US" dirty="0"/>
          </a:p>
        </p:txBody>
      </p:sp>
      <p:pic>
        <p:nvPicPr>
          <p:cNvPr id="5" name="Picture 4"/>
          <p:cNvPicPr>
            <a:picLocks noChangeAspect="1"/>
          </p:cNvPicPr>
          <p:nvPr/>
        </p:nvPicPr>
        <p:blipFill>
          <a:blip r:embed="rId2"/>
          <a:stretch>
            <a:fillRect/>
          </a:stretch>
        </p:blipFill>
        <p:spPr>
          <a:xfrm>
            <a:off x="1070020" y="1317200"/>
            <a:ext cx="9521656" cy="5354056"/>
          </a:xfrm>
          <a:prstGeom prst="rect">
            <a:avLst/>
          </a:prstGeom>
        </p:spPr>
      </p:pic>
    </p:spTree>
    <p:extLst>
      <p:ext uri="{BB962C8B-B14F-4D97-AF65-F5344CB8AC3E}">
        <p14:creationId xmlns:p14="http://schemas.microsoft.com/office/powerpoint/2010/main" val="20224677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076" y="159063"/>
            <a:ext cx="10515600" cy="1325563"/>
          </a:xfrm>
        </p:spPr>
        <p:txBody>
          <a:bodyPr/>
          <a:lstStyle/>
          <a:p>
            <a:pPr algn="ctr"/>
            <a:r>
              <a:rPr lang="en-US" dirty="0" smtClean="0"/>
              <a:t>Schedule</a:t>
            </a:r>
            <a:endParaRPr lang="en-US" dirty="0"/>
          </a:p>
        </p:txBody>
      </p:sp>
      <p:pic>
        <p:nvPicPr>
          <p:cNvPr id="4" name="Picture 3"/>
          <p:cNvPicPr>
            <a:picLocks noChangeAspect="1"/>
          </p:cNvPicPr>
          <p:nvPr/>
        </p:nvPicPr>
        <p:blipFill>
          <a:blip r:embed="rId2"/>
          <a:stretch>
            <a:fillRect/>
          </a:stretch>
        </p:blipFill>
        <p:spPr>
          <a:xfrm>
            <a:off x="1266475" y="1389331"/>
            <a:ext cx="8834802" cy="5362406"/>
          </a:xfrm>
          <a:prstGeom prst="rect">
            <a:avLst/>
          </a:prstGeom>
        </p:spPr>
      </p:pic>
    </p:spTree>
    <p:extLst>
      <p:ext uri="{BB962C8B-B14F-4D97-AF65-F5344CB8AC3E}">
        <p14:creationId xmlns:p14="http://schemas.microsoft.com/office/powerpoint/2010/main" val="59888267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Scalable Vector Graphics</a:t>
            </a:r>
            <a:endParaRPr lang="en-US" dirty="0"/>
          </a:p>
        </p:txBody>
      </p:sp>
      <p:sp>
        <p:nvSpPr>
          <p:cNvPr id="3" name="Content Placeholder 2"/>
          <p:cNvSpPr>
            <a:spLocks noGrp="1"/>
          </p:cNvSpPr>
          <p:nvPr>
            <p:ph idx="1"/>
          </p:nvPr>
        </p:nvSpPr>
        <p:spPr/>
        <p:txBody>
          <a:bodyPr/>
          <a:lstStyle/>
          <a:p>
            <a:r>
              <a:rPr lang="en-US" dirty="0" smtClean="0"/>
              <a:t>Scalable Vector Graphics (SVG) are the design framework used to create our maps.</a:t>
            </a:r>
          </a:p>
          <a:p>
            <a:r>
              <a:rPr lang="en-US" dirty="0" smtClean="0"/>
              <a:t>SVG allow scaling that not possible in JPEG/PNG image formats</a:t>
            </a:r>
          </a:p>
          <a:p>
            <a:r>
              <a:rPr lang="en-US" dirty="0" smtClean="0"/>
              <a:t>Can assign a wide variety of event handlers, such as </a:t>
            </a:r>
            <a:r>
              <a:rPr lang="en-US" dirty="0" err="1" smtClean="0"/>
              <a:t>onMouseOver</a:t>
            </a:r>
            <a:r>
              <a:rPr lang="en-US" dirty="0" smtClean="0"/>
              <a:t> and </a:t>
            </a:r>
            <a:r>
              <a:rPr lang="en-US" dirty="0" err="1" smtClean="0"/>
              <a:t>OnClick</a:t>
            </a:r>
            <a:endParaRPr lang="en-US" dirty="0"/>
          </a:p>
        </p:txBody>
      </p:sp>
    </p:spTree>
    <p:extLst>
      <p:ext uri="{BB962C8B-B14F-4D97-AF65-F5344CB8AC3E}">
        <p14:creationId xmlns:p14="http://schemas.microsoft.com/office/powerpoint/2010/main" val="192424077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Advantages of SVG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37229" y="2162139"/>
            <a:ext cx="3911600" cy="3987800"/>
          </a:xfrm>
        </p:spPr>
      </p:pic>
      <p:sp>
        <p:nvSpPr>
          <p:cNvPr id="8" name="TextBox 7"/>
          <p:cNvSpPr txBox="1"/>
          <p:nvPr/>
        </p:nvSpPr>
        <p:spPr>
          <a:xfrm>
            <a:off x="501445" y="2162139"/>
            <a:ext cx="5338916" cy="2308324"/>
          </a:xfrm>
          <a:prstGeom prst="rect">
            <a:avLst/>
          </a:prstGeom>
          <a:noFill/>
        </p:spPr>
        <p:txBody>
          <a:bodyPr wrap="square" rtlCol="0">
            <a:spAutoFit/>
          </a:bodyPr>
          <a:lstStyle/>
          <a:p>
            <a:pPr marL="285750" indent="-285750">
              <a:buFont typeface="Arial" charset="0"/>
              <a:buChar char="•"/>
            </a:pPr>
            <a:r>
              <a:rPr lang="en-US" dirty="0" smtClean="0">
                <a:latin typeface="Times New Roman" charset="0"/>
                <a:ea typeface="Times New Roman" charset="0"/>
                <a:cs typeface="Times New Roman" charset="0"/>
              </a:rPr>
              <a:t>Supported on all popular web browsers</a:t>
            </a:r>
          </a:p>
          <a:p>
            <a:pPr marL="285750" indent="-285750">
              <a:buFont typeface="Arial" charset="0"/>
              <a:buChar char="•"/>
            </a:pPr>
            <a:r>
              <a:rPr lang="en-US" dirty="0" smtClean="0">
                <a:latin typeface="Times New Roman" charset="0"/>
                <a:ea typeface="Times New Roman" charset="0"/>
                <a:cs typeface="Times New Roman" charset="0"/>
              </a:rPr>
              <a:t>Can be scaled to any resolution and maintain high quality</a:t>
            </a:r>
          </a:p>
          <a:p>
            <a:pPr marL="285750" indent="-285750">
              <a:buFont typeface="Arial" charset="0"/>
              <a:buChar char="•"/>
            </a:pPr>
            <a:r>
              <a:rPr lang="en-US" dirty="0" smtClean="0">
                <a:latin typeface="Times New Roman" charset="0"/>
                <a:ea typeface="Times New Roman" charset="0"/>
                <a:cs typeface="Times New Roman" charset="0"/>
              </a:rPr>
              <a:t>Unlike JPEG/PNG, SVG do not consist of pixels, only shapes and attributes for these shapes</a:t>
            </a:r>
          </a:p>
          <a:p>
            <a:pPr marL="285750" indent="-285750">
              <a:buFont typeface="Arial" charset="0"/>
              <a:buChar char="•"/>
            </a:pPr>
            <a:r>
              <a:rPr lang="en-US" dirty="0" smtClean="0">
                <a:latin typeface="Times New Roman" charset="0"/>
                <a:ea typeface="Times New Roman" charset="0"/>
                <a:cs typeface="Times New Roman" charset="0"/>
              </a:rPr>
              <a:t>We can create these images in Notepad++ or any other text editor</a:t>
            </a:r>
          </a:p>
          <a:p>
            <a:pPr marL="285750" indent="-285750">
              <a:buFont typeface="Arial" charset="0"/>
              <a:buChar char="•"/>
            </a:pPr>
            <a:r>
              <a:rPr lang="en-US" dirty="0" smtClean="0">
                <a:latin typeface="Times New Roman" charset="0"/>
                <a:ea typeface="Times New Roman" charset="0"/>
                <a:cs typeface="Times New Roman" charset="0"/>
              </a:rPr>
              <a:t>Requires less bandwidth and resources </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75838121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5478" y="0"/>
            <a:ext cx="2986999" cy="68580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7529" y="0"/>
            <a:ext cx="3575696" cy="7060868"/>
          </a:xfrm>
          <a:prstGeom prst="rect">
            <a:avLst/>
          </a:prstGeom>
        </p:spPr>
      </p:pic>
    </p:spTree>
    <p:extLst>
      <p:ext uri="{BB962C8B-B14F-4D97-AF65-F5344CB8AC3E}">
        <p14:creationId xmlns:p14="http://schemas.microsoft.com/office/powerpoint/2010/main" val="15906477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7620" y="0"/>
            <a:ext cx="8115709" cy="1863326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4703" y="-1002889"/>
            <a:ext cx="10641120" cy="21012844"/>
          </a:xfrm>
          <a:prstGeom prst="rect">
            <a:avLst/>
          </a:prstGeom>
        </p:spPr>
      </p:pic>
    </p:spTree>
    <p:extLst>
      <p:ext uri="{BB962C8B-B14F-4D97-AF65-F5344CB8AC3E}">
        <p14:creationId xmlns:p14="http://schemas.microsoft.com/office/powerpoint/2010/main" val="214033000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Map Creation</a:t>
            </a:r>
            <a:endParaRPr lang="en-US" dirty="0"/>
          </a:p>
        </p:txBody>
      </p:sp>
      <p:sp>
        <p:nvSpPr>
          <p:cNvPr id="5" name="Content Placeholder 4"/>
          <p:cNvSpPr>
            <a:spLocks noGrp="1"/>
          </p:cNvSpPr>
          <p:nvPr>
            <p:ph idx="1"/>
          </p:nvPr>
        </p:nvSpPr>
        <p:spPr>
          <a:xfrm>
            <a:off x="528034" y="1825625"/>
            <a:ext cx="10825766" cy="4351338"/>
          </a:xfrm>
        </p:spPr>
        <p:txBody>
          <a:bodyPr/>
          <a:lstStyle/>
          <a:p>
            <a:r>
              <a:rPr lang="en-US" dirty="0" smtClean="0"/>
              <a:t>Drawing/connecting paths in Adobe Illustrator and saving under layers</a:t>
            </a:r>
          </a:p>
          <a:p>
            <a:r>
              <a:rPr lang="en-US" dirty="0" smtClean="0"/>
              <a:t>Exporting finished paths and layers to a .SVG document</a:t>
            </a:r>
          </a:p>
          <a:p>
            <a:r>
              <a:rPr lang="en-US" dirty="0" smtClean="0"/>
              <a:t>Converting XML path format to </a:t>
            </a:r>
            <a:r>
              <a:rPr lang="en-US" dirty="0" err="1" smtClean="0"/>
              <a:t>AMmap’s</a:t>
            </a:r>
            <a:r>
              <a:rPr lang="en-US" dirty="0" smtClean="0"/>
              <a:t> JavaScript format</a:t>
            </a:r>
          </a:p>
        </p:txBody>
      </p:sp>
    </p:spTree>
    <p:extLst>
      <p:ext uri="{BB962C8B-B14F-4D97-AF65-F5344CB8AC3E}">
        <p14:creationId xmlns:p14="http://schemas.microsoft.com/office/powerpoint/2010/main" val="15592219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Creation Demo</a:t>
            </a:r>
            <a:endParaRPr lang="en-US" dirty="0"/>
          </a:p>
        </p:txBody>
      </p:sp>
      <p:sp>
        <p:nvSpPr>
          <p:cNvPr id="6" name="Content Placeholder 5"/>
          <p:cNvSpPr>
            <a:spLocks noGrp="1"/>
          </p:cNvSpPr>
          <p:nvPr>
            <p:ph idx="1"/>
          </p:nvPr>
        </p:nvSpPr>
        <p:spPr/>
        <p:txBody>
          <a:bodyPr/>
          <a:lstStyle/>
          <a:p>
            <a:r>
              <a:rPr lang="en-US" dirty="0">
                <a:hlinkClick r:id="rId2"/>
              </a:rPr>
              <a:t>https://youtu.be/9fn2OuDECzc</a:t>
            </a:r>
            <a:endParaRPr lang="en-US" dirty="0"/>
          </a:p>
          <a:p>
            <a:endParaRPr lang="en-US" dirty="0"/>
          </a:p>
        </p:txBody>
      </p:sp>
    </p:spTree>
    <p:extLst>
      <p:ext uri="{BB962C8B-B14F-4D97-AF65-F5344CB8AC3E}">
        <p14:creationId xmlns:p14="http://schemas.microsoft.com/office/powerpoint/2010/main" val="146786076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Background</a:t>
            </a:r>
            <a:endParaRPr lang="en-US" dirty="0"/>
          </a:p>
        </p:txBody>
      </p:sp>
      <p:sp>
        <p:nvSpPr>
          <p:cNvPr id="3" name="Content Placeholder 2"/>
          <p:cNvSpPr>
            <a:spLocks noGrp="1"/>
          </p:cNvSpPr>
          <p:nvPr>
            <p:ph idx="1"/>
          </p:nvPr>
        </p:nvSpPr>
        <p:spPr>
          <a:xfrm>
            <a:off x="347730" y="1825624"/>
            <a:ext cx="11006070" cy="4716843"/>
          </a:xfrm>
        </p:spPr>
        <p:txBody>
          <a:bodyPr>
            <a:normAutofit/>
          </a:bodyPr>
          <a:lstStyle/>
          <a:p>
            <a:pPr>
              <a:lnSpc>
                <a:spcPct val="110000"/>
              </a:lnSpc>
            </a:pPr>
            <a:r>
              <a:rPr lang="en-US" sz="2400" dirty="0"/>
              <a:t>Risk is a Hasbro game originally created by the Parker Brothers in 1959</a:t>
            </a:r>
            <a:r>
              <a:rPr lang="en-US" sz="2400" dirty="0" smtClean="0"/>
              <a:t>.</a:t>
            </a:r>
          </a:p>
          <a:p>
            <a:pPr marL="0" indent="0">
              <a:lnSpc>
                <a:spcPct val="110000"/>
              </a:lnSpc>
              <a:buNone/>
            </a:pPr>
            <a:endParaRPr lang="en-US" sz="1600" dirty="0" smtClean="0"/>
          </a:p>
          <a:p>
            <a:pPr>
              <a:lnSpc>
                <a:spcPct val="110000"/>
              </a:lnSpc>
            </a:pPr>
            <a:r>
              <a:rPr lang="en-US" sz="2400" dirty="0" smtClean="0"/>
              <a:t> It is an adaptation of a game created by French </a:t>
            </a:r>
            <a:r>
              <a:rPr lang="en-US" sz="2400" dirty="0"/>
              <a:t>film director Albert </a:t>
            </a:r>
            <a:r>
              <a:rPr lang="en-US" sz="2400" dirty="0" err="1"/>
              <a:t>Lamorisse</a:t>
            </a:r>
            <a:r>
              <a:rPr lang="en-US" sz="2400" dirty="0"/>
              <a:t> called La </a:t>
            </a:r>
            <a:r>
              <a:rPr lang="en-US" sz="2400" dirty="0" err="1"/>
              <a:t>Conquête</a:t>
            </a:r>
            <a:r>
              <a:rPr lang="en-US" sz="2400" dirty="0"/>
              <a:t> du Monde ("The Conquest of the World") in 1957. </a:t>
            </a:r>
            <a:endParaRPr lang="en-US" sz="2400" dirty="0" smtClean="0"/>
          </a:p>
          <a:p>
            <a:pPr>
              <a:lnSpc>
                <a:spcPct val="110000"/>
              </a:lnSpc>
            </a:pPr>
            <a:endParaRPr lang="en-US" sz="1600" dirty="0"/>
          </a:p>
          <a:p>
            <a:pPr>
              <a:lnSpc>
                <a:spcPct val="110000"/>
              </a:lnSpc>
            </a:pPr>
            <a:r>
              <a:rPr lang="en-US" sz="2400" dirty="0" smtClean="0"/>
              <a:t>The </a:t>
            </a:r>
            <a:r>
              <a:rPr lang="en-US" sz="2400" dirty="0"/>
              <a:t>object of the game is to take over the map by fighting bordering countries and taking them over one by one. </a:t>
            </a:r>
            <a:endParaRPr lang="en-US" sz="2400" dirty="0" smtClean="0"/>
          </a:p>
          <a:p>
            <a:pPr>
              <a:lnSpc>
                <a:spcPct val="110000"/>
              </a:lnSpc>
            </a:pPr>
            <a:endParaRPr lang="en-US" sz="1600" dirty="0"/>
          </a:p>
          <a:p>
            <a:pPr>
              <a:lnSpc>
                <a:spcPct val="110000"/>
              </a:lnSpc>
            </a:pPr>
            <a:r>
              <a:rPr lang="en-US" sz="2400" dirty="0" smtClean="0"/>
              <a:t>“</a:t>
            </a:r>
            <a:r>
              <a:rPr lang="en-US" sz="2400" dirty="0"/>
              <a:t>Fighting” is accomplished by rolling dice.</a:t>
            </a:r>
          </a:p>
        </p:txBody>
      </p:sp>
    </p:spTree>
    <p:extLst>
      <p:ext uri="{BB962C8B-B14F-4D97-AF65-F5344CB8AC3E}">
        <p14:creationId xmlns:p14="http://schemas.microsoft.com/office/powerpoint/2010/main" val="293073685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.SVG to JavaScript Format</a:t>
            </a:r>
            <a:endParaRPr lang="en-US" dirty="0"/>
          </a:p>
        </p:txBody>
      </p:sp>
      <p:pic>
        <p:nvPicPr>
          <p:cNvPr id="8" name="Picture 7"/>
          <p:cNvPicPr>
            <a:picLocks noChangeAspect="1"/>
          </p:cNvPicPr>
          <p:nvPr/>
        </p:nvPicPr>
        <p:blipFill>
          <a:blip r:embed="rId2"/>
          <a:stretch>
            <a:fillRect/>
          </a:stretch>
        </p:blipFill>
        <p:spPr>
          <a:xfrm>
            <a:off x="191095" y="1690688"/>
            <a:ext cx="4767671" cy="4645380"/>
          </a:xfrm>
          <a:prstGeom prst="rect">
            <a:avLst/>
          </a:prstGeom>
        </p:spPr>
      </p:pic>
      <p:pic>
        <p:nvPicPr>
          <p:cNvPr id="9" name="Picture 8"/>
          <p:cNvPicPr>
            <a:picLocks noChangeAspect="1"/>
          </p:cNvPicPr>
          <p:nvPr/>
        </p:nvPicPr>
        <p:blipFill>
          <a:blip r:embed="rId3"/>
          <a:stretch>
            <a:fillRect/>
          </a:stretch>
        </p:blipFill>
        <p:spPr>
          <a:xfrm>
            <a:off x="6558774" y="1666519"/>
            <a:ext cx="5517161" cy="4772917"/>
          </a:xfrm>
          <a:prstGeom prst="rect">
            <a:avLst/>
          </a:prstGeom>
        </p:spPr>
      </p:pic>
      <p:sp>
        <p:nvSpPr>
          <p:cNvPr id="11" name="Right Arrow 10"/>
          <p:cNvSpPr/>
          <p:nvPr/>
        </p:nvSpPr>
        <p:spPr>
          <a:xfrm>
            <a:off x="5363818" y="3438659"/>
            <a:ext cx="789904" cy="798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9077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a:t>
            </a:r>
            <a:endParaRPr lang="en-US" dirty="0"/>
          </a:p>
        </p:txBody>
      </p:sp>
      <p:sp>
        <p:nvSpPr>
          <p:cNvPr id="3" name="Content Placeholder 2"/>
          <p:cNvSpPr>
            <a:spLocks noGrp="1"/>
          </p:cNvSpPr>
          <p:nvPr>
            <p:ph idx="1"/>
          </p:nvPr>
        </p:nvSpPr>
        <p:spPr>
          <a:xfrm>
            <a:off x="128587" y="1825625"/>
            <a:ext cx="3998911" cy="4351338"/>
          </a:xfrm>
        </p:spPr>
        <p:txBody>
          <a:bodyPr/>
          <a:lstStyle/>
          <a:p>
            <a:r>
              <a:rPr lang="en-US" dirty="0" smtClean="0"/>
              <a:t>World (Hard)</a:t>
            </a:r>
          </a:p>
          <a:p>
            <a:pPr lvl="1"/>
            <a:r>
              <a:rPr lang="en-US" dirty="0" smtClean="0"/>
              <a:t>6 continents</a:t>
            </a:r>
          </a:p>
          <a:p>
            <a:pPr lvl="1"/>
            <a:r>
              <a:rPr lang="en-US" dirty="0" smtClean="0"/>
              <a:t>42 territories</a:t>
            </a:r>
          </a:p>
          <a:p>
            <a:pPr lvl="1"/>
            <a:endParaRPr lang="en-US" dirty="0" smtClean="0"/>
          </a:p>
          <a:p>
            <a:pPr marL="0" indent="0">
              <a:buNone/>
            </a:pPr>
            <a:endParaRPr lang="en-US" dirty="0"/>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168" y="1743076"/>
            <a:ext cx="8453638" cy="484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731797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a:t>
            </a:r>
            <a:endParaRPr lang="en-US" dirty="0"/>
          </a:p>
        </p:txBody>
      </p:sp>
      <p:sp>
        <p:nvSpPr>
          <p:cNvPr id="3" name="Content Placeholder 2"/>
          <p:cNvSpPr>
            <a:spLocks noGrp="1"/>
          </p:cNvSpPr>
          <p:nvPr>
            <p:ph idx="1"/>
          </p:nvPr>
        </p:nvSpPr>
        <p:spPr>
          <a:xfrm>
            <a:off x="128587" y="1825625"/>
            <a:ext cx="3998911" cy="4351338"/>
          </a:xfrm>
        </p:spPr>
        <p:txBody>
          <a:bodyPr/>
          <a:lstStyle/>
          <a:p>
            <a:r>
              <a:rPr lang="en-US" dirty="0" smtClean="0"/>
              <a:t>World (Medium)</a:t>
            </a:r>
          </a:p>
          <a:p>
            <a:pPr lvl="1"/>
            <a:r>
              <a:rPr lang="en-US" dirty="0" smtClean="0"/>
              <a:t>6 continents</a:t>
            </a:r>
          </a:p>
          <a:p>
            <a:pPr lvl="1"/>
            <a:r>
              <a:rPr lang="en-US" dirty="0" smtClean="0"/>
              <a:t>21 territories</a:t>
            </a:r>
          </a:p>
          <a:p>
            <a:pPr lvl="1"/>
            <a:endParaRPr lang="en-US" dirty="0" smtClean="0"/>
          </a:p>
          <a:p>
            <a:pPr marL="0" indent="0">
              <a:buNone/>
            </a:pPr>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4713" y="1804510"/>
            <a:ext cx="8588888" cy="4839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061797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a:t>
            </a:r>
            <a:endParaRPr lang="en-US" dirty="0"/>
          </a:p>
        </p:txBody>
      </p:sp>
      <p:sp>
        <p:nvSpPr>
          <p:cNvPr id="3" name="Content Placeholder 2"/>
          <p:cNvSpPr>
            <a:spLocks noGrp="1"/>
          </p:cNvSpPr>
          <p:nvPr>
            <p:ph idx="1"/>
          </p:nvPr>
        </p:nvSpPr>
        <p:spPr>
          <a:xfrm>
            <a:off x="128587" y="1825625"/>
            <a:ext cx="3998911" cy="4351338"/>
          </a:xfrm>
        </p:spPr>
        <p:txBody>
          <a:bodyPr/>
          <a:lstStyle/>
          <a:p>
            <a:r>
              <a:rPr lang="en-US" dirty="0" smtClean="0"/>
              <a:t>World (Easy)</a:t>
            </a:r>
          </a:p>
          <a:p>
            <a:pPr lvl="1"/>
            <a:r>
              <a:rPr lang="en-US" dirty="0" smtClean="0"/>
              <a:t>6 continents</a:t>
            </a:r>
          </a:p>
          <a:p>
            <a:pPr lvl="1"/>
            <a:r>
              <a:rPr lang="en-US" dirty="0" smtClean="0"/>
              <a:t>12 territories</a:t>
            </a:r>
          </a:p>
          <a:p>
            <a:pPr lvl="1"/>
            <a:endParaRPr lang="en-US" dirty="0" smtClean="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875" y="1693306"/>
            <a:ext cx="8612187" cy="4917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910377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a:t>
            </a:r>
            <a:endParaRPr lang="en-US" dirty="0"/>
          </a:p>
        </p:txBody>
      </p:sp>
      <p:sp>
        <p:nvSpPr>
          <p:cNvPr id="3" name="Content Placeholder 2"/>
          <p:cNvSpPr>
            <a:spLocks noGrp="1"/>
          </p:cNvSpPr>
          <p:nvPr>
            <p:ph idx="1"/>
          </p:nvPr>
        </p:nvSpPr>
        <p:spPr>
          <a:xfrm>
            <a:off x="128587" y="1825625"/>
            <a:ext cx="3998911" cy="4351338"/>
          </a:xfrm>
        </p:spPr>
        <p:txBody>
          <a:bodyPr/>
          <a:lstStyle/>
          <a:p>
            <a:r>
              <a:rPr lang="en-US" dirty="0" err="1" smtClean="0"/>
              <a:t>Khorvaire</a:t>
            </a:r>
            <a:endParaRPr lang="en-US" dirty="0" smtClean="0"/>
          </a:p>
          <a:p>
            <a:pPr lvl="1"/>
            <a:r>
              <a:rPr lang="en-US" dirty="0" smtClean="0"/>
              <a:t>3 continents</a:t>
            </a:r>
          </a:p>
          <a:p>
            <a:pPr lvl="1"/>
            <a:r>
              <a:rPr lang="en-US" dirty="0" smtClean="0"/>
              <a:t>16 territories</a:t>
            </a:r>
          </a:p>
          <a:p>
            <a:pPr lvl="1"/>
            <a:r>
              <a:rPr lang="en-US" dirty="0" smtClean="0"/>
              <a:t>based off a continent from the Dungeons and Dragons Universe</a:t>
            </a:r>
            <a:endParaRPr lang="en-US" dirty="0"/>
          </a:p>
          <a:p>
            <a:pPr lvl="1"/>
            <a:endParaRPr lang="en-US" dirty="0" smtClean="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661" y="2014538"/>
            <a:ext cx="7777097" cy="470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391441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a:t>
            </a:r>
            <a:endParaRPr lang="en-US" dirty="0"/>
          </a:p>
        </p:txBody>
      </p:sp>
      <p:sp>
        <p:nvSpPr>
          <p:cNvPr id="3" name="Content Placeholder 2"/>
          <p:cNvSpPr>
            <a:spLocks noGrp="1"/>
          </p:cNvSpPr>
          <p:nvPr>
            <p:ph idx="1"/>
          </p:nvPr>
        </p:nvSpPr>
        <p:spPr>
          <a:xfrm>
            <a:off x="128587" y="1825625"/>
            <a:ext cx="3998911" cy="4351338"/>
          </a:xfrm>
        </p:spPr>
        <p:txBody>
          <a:bodyPr/>
          <a:lstStyle/>
          <a:p>
            <a:r>
              <a:rPr lang="en-US" dirty="0" smtClean="0"/>
              <a:t>United States</a:t>
            </a:r>
          </a:p>
          <a:p>
            <a:pPr lvl="1"/>
            <a:r>
              <a:rPr lang="en-US" dirty="0" smtClean="0"/>
              <a:t>6 regions</a:t>
            </a:r>
          </a:p>
          <a:p>
            <a:pPr lvl="1"/>
            <a:r>
              <a:rPr lang="en-US" dirty="0" smtClean="0"/>
              <a:t>48 territories</a:t>
            </a:r>
          </a:p>
          <a:p>
            <a:pPr marL="0" indent="0">
              <a:buNone/>
            </a:pP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0513" y="1453138"/>
            <a:ext cx="7890218" cy="5161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462433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a:t>
            </a:r>
            <a:endParaRPr lang="en-US" dirty="0"/>
          </a:p>
        </p:txBody>
      </p:sp>
      <p:sp>
        <p:nvSpPr>
          <p:cNvPr id="3" name="Content Placeholder 2"/>
          <p:cNvSpPr>
            <a:spLocks noGrp="1"/>
          </p:cNvSpPr>
          <p:nvPr>
            <p:ph idx="1"/>
          </p:nvPr>
        </p:nvSpPr>
        <p:spPr>
          <a:xfrm>
            <a:off x="128587" y="1825625"/>
            <a:ext cx="3998911" cy="4351338"/>
          </a:xfrm>
        </p:spPr>
        <p:txBody>
          <a:bodyPr/>
          <a:lstStyle/>
          <a:p>
            <a:r>
              <a:rPr lang="en-US" dirty="0" err="1" smtClean="0"/>
              <a:t>Easteros</a:t>
            </a:r>
            <a:endParaRPr lang="en-US" dirty="0" smtClean="0"/>
          </a:p>
          <a:p>
            <a:pPr lvl="1"/>
            <a:r>
              <a:rPr lang="en-US" dirty="0"/>
              <a:t>9</a:t>
            </a:r>
            <a:r>
              <a:rPr lang="en-US" dirty="0" smtClean="0"/>
              <a:t> regions</a:t>
            </a:r>
          </a:p>
          <a:p>
            <a:pPr lvl="1"/>
            <a:r>
              <a:rPr lang="en-US" dirty="0" smtClean="0"/>
              <a:t>70 territories</a:t>
            </a:r>
          </a:p>
          <a:p>
            <a:pPr marL="0" indent="0">
              <a:buNone/>
            </a:pP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6546" y="1247774"/>
            <a:ext cx="6649515" cy="545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731145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07" y="89896"/>
            <a:ext cx="10515600" cy="1325563"/>
          </a:xfrm>
        </p:spPr>
        <p:txBody>
          <a:bodyPr/>
          <a:lstStyle/>
          <a:p>
            <a:r>
              <a:rPr lang="en-US" dirty="0"/>
              <a:t>Card Creation</a:t>
            </a:r>
          </a:p>
        </p:txBody>
      </p:sp>
      <p:pic>
        <p:nvPicPr>
          <p:cNvPr id="5" name="Picture 4"/>
          <p:cNvPicPr>
            <a:picLocks noChangeAspect="1"/>
          </p:cNvPicPr>
          <p:nvPr/>
        </p:nvPicPr>
        <p:blipFill>
          <a:blip r:embed="rId2"/>
          <a:stretch>
            <a:fillRect/>
          </a:stretch>
        </p:blipFill>
        <p:spPr>
          <a:xfrm>
            <a:off x="453656" y="1415459"/>
            <a:ext cx="5032744" cy="5171669"/>
          </a:xfrm>
          <a:prstGeom prst="rect">
            <a:avLst/>
          </a:prstGeom>
        </p:spPr>
      </p:pic>
      <p:pic>
        <p:nvPicPr>
          <p:cNvPr id="7" name="Picture 6"/>
          <p:cNvPicPr>
            <a:picLocks noChangeAspect="1"/>
          </p:cNvPicPr>
          <p:nvPr/>
        </p:nvPicPr>
        <p:blipFill>
          <a:blip r:embed="rId3"/>
          <a:stretch>
            <a:fillRect/>
          </a:stretch>
        </p:blipFill>
        <p:spPr>
          <a:xfrm>
            <a:off x="7746754" y="1415459"/>
            <a:ext cx="3897804" cy="4889532"/>
          </a:xfrm>
          <a:prstGeom prst="rect">
            <a:avLst/>
          </a:prstGeom>
        </p:spPr>
      </p:pic>
      <p:sp>
        <p:nvSpPr>
          <p:cNvPr id="8" name="Equal 7"/>
          <p:cNvSpPr/>
          <p:nvPr/>
        </p:nvSpPr>
        <p:spPr>
          <a:xfrm>
            <a:off x="6049107" y="3403025"/>
            <a:ext cx="91440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9442336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Card Creation</a:t>
            </a:r>
            <a:endParaRPr lang="en-US" dirty="0"/>
          </a:p>
        </p:txBody>
      </p:sp>
      <p:pic>
        <p:nvPicPr>
          <p:cNvPr id="4" name="Picture 3"/>
          <p:cNvPicPr>
            <a:picLocks noChangeAspect="1"/>
          </p:cNvPicPr>
          <p:nvPr/>
        </p:nvPicPr>
        <p:blipFill>
          <a:blip r:embed="rId2"/>
          <a:stretch>
            <a:fillRect/>
          </a:stretch>
        </p:blipFill>
        <p:spPr>
          <a:xfrm>
            <a:off x="9122883" y="1880704"/>
            <a:ext cx="2902158" cy="4241179"/>
          </a:xfrm>
          <a:prstGeom prst="rect">
            <a:avLst/>
          </a:prstGeom>
        </p:spPr>
      </p:pic>
      <p:pic>
        <p:nvPicPr>
          <p:cNvPr id="6" name="Picture 5"/>
          <p:cNvPicPr>
            <a:picLocks noChangeAspect="1"/>
          </p:cNvPicPr>
          <p:nvPr/>
        </p:nvPicPr>
        <p:blipFill>
          <a:blip r:embed="rId3"/>
          <a:stretch>
            <a:fillRect/>
          </a:stretch>
        </p:blipFill>
        <p:spPr>
          <a:xfrm>
            <a:off x="429020" y="1880704"/>
            <a:ext cx="2863175" cy="4084179"/>
          </a:xfrm>
          <a:prstGeom prst="rect">
            <a:avLst/>
          </a:prstGeom>
        </p:spPr>
      </p:pic>
      <p:pic>
        <p:nvPicPr>
          <p:cNvPr id="7" name="Picture 6"/>
          <p:cNvPicPr>
            <a:picLocks noChangeAspect="1"/>
          </p:cNvPicPr>
          <p:nvPr/>
        </p:nvPicPr>
        <p:blipFill>
          <a:blip r:embed="rId4"/>
          <a:stretch>
            <a:fillRect/>
          </a:stretch>
        </p:blipFill>
        <p:spPr>
          <a:xfrm>
            <a:off x="4723464" y="1880704"/>
            <a:ext cx="2968150" cy="4344194"/>
          </a:xfrm>
          <a:prstGeom prst="rect">
            <a:avLst/>
          </a:prstGeom>
        </p:spPr>
      </p:pic>
      <p:sp>
        <p:nvSpPr>
          <p:cNvPr id="8" name="Plus 7"/>
          <p:cNvSpPr/>
          <p:nvPr/>
        </p:nvSpPr>
        <p:spPr>
          <a:xfrm>
            <a:off x="3550629" y="3465593"/>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qual 8"/>
          <p:cNvSpPr/>
          <p:nvPr/>
        </p:nvSpPr>
        <p:spPr>
          <a:xfrm>
            <a:off x="7950048" y="3595601"/>
            <a:ext cx="91440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8794058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Server</a:t>
            </a:r>
            <a:endParaRPr lang="en-US" dirty="0"/>
          </a:p>
        </p:txBody>
      </p:sp>
      <p:sp>
        <p:nvSpPr>
          <p:cNvPr id="3" name="Content Placeholder 2"/>
          <p:cNvSpPr>
            <a:spLocks noGrp="1"/>
          </p:cNvSpPr>
          <p:nvPr>
            <p:ph idx="1"/>
          </p:nvPr>
        </p:nvSpPr>
        <p:spPr/>
        <p:txBody>
          <a:bodyPr/>
          <a:lstStyle/>
          <a:p>
            <a:pPr marL="0" indent="0">
              <a:buNone/>
            </a:pPr>
            <a:endParaRPr lang="en-US" dirty="0" smtClean="0"/>
          </a:p>
          <a:p>
            <a:r>
              <a:rPr lang="en-US" dirty="0" smtClean="0"/>
              <a:t>We are hosting a MAMP server.</a:t>
            </a:r>
          </a:p>
          <a:p>
            <a:r>
              <a:rPr lang="en-US" dirty="0" smtClean="0"/>
              <a:t>Create the database in my SQL and connected with </a:t>
            </a:r>
            <a:r>
              <a:rPr lang="en-US" dirty="0" err="1" smtClean="0"/>
              <a:t>php</a:t>
            </a:r>
            <a:r>
              <a:rPr lang="en-US" dirty="0" smtClean="0"/>
              <a:t>.</a:t>
            </a:r>
          </a:p>
          <a:p>
            <a:endParaRPr lang="en-US" dirty="0"/>
          </a:p>
        </p:txBody>
      </p:sp>
    </p:spTree>
    <p:extLst>
      <p:ext uri="{BB962C8B-B14F-4D97-AF65-F5344CB8AC3E}">
        <p14:creationId xmlns:p14="http://schemas.microsoft.com/office/powerpoint/2010/main" val="337441749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84831" y="204200"/>
            <a:ext cx="4084369" cy="6452121"/>
          </a:xfrm>
        </p:spPr>
      </p:pic>
    </p:spTree>
    <p:extLst>
      <p:ext uri="{BB962C8B-B14F-4D97-AF65-F5344CB8AC3E}">
        <p14:creationId xmlns:p14="http://schemas.microsoft.com/office/powerpoint/2010/main" val="17919388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interface </a:t>
            </a:r>
            <a:endParaRPr lang="en-US" dirty="0"/>
          </a:p>
        </p:txBody>
      </p:sp>
      <p:sp>
        <p:nvSpPr>
          <p:cNvPr id="3" name="Content Placeholder 2"/>
          <p:cNvSpPr>
            <a:spLocks noGrp="1"/>
          </p:cNvSpPr>
          <p:nvPr>
            <p:ph idx="1"/>
          </p:nvPr>
        </p:nvSpPr>
        <p:spPr/>
        <p:txBody>
          <a:bodyPr/>
          <a:lstStyle/>
          <a:p>
            <a:endParaRPr lang="en-US" dirty="0" smtClean="0"/>
          </a:p>
          <a:p>
            <a:r>
              <a:rPr lang="en-US" dirty="0" smtClean="0"/>
              <a:t>Using HTML, PHP to create the webpage.</a:t>
            </a:r>
          </a:p>
          <a:p>
            <a:endParaRPr lang="en-US" dirty="0" smtClean="0"/>
          </a:p>
          <a:p>
            <a:endParaRPr lang="en-US" dirty="0" smtClean="0"/>
          </a:p>
          <a:p>
            <a:pPr marL="0" indent="0">
              <a:buNone/>
            </a:pPr>
            <a:r>
              <a:rPr lang="en-US" dirty="0" smtClean="0"/>
              <a:t> </a:t>
            </a:r>
          </a:p>
          <a:p>
            <a:endParaRPr lang="en-US" dirty="0"/>
          </a:p>
        </p:txBody>
      </p:sp>
      <p:sp>
        <p:nvSpPr>
          <p:cNvPr id="4" name="TextBox 3"/>
          <p:cNvSpPr txBox="1"/>
          <p:nvPr/>
        </p:nvSpPr>
        <p:spPr>
          <a:xfrm>
            <a:off x="8109259" y="230198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224850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CHART</a:t>
            </a:r>
            <a:endParaRPr lang="en-US" dirty="0"/>
          </a:p>
        </p:txBody>
      </p:sp>
      <p:pic>
        <p:nvPicPr>
          <p:cNvPr id="6" name="Content Placeholder 5" descr="Screen Shot 2016-04-29 at 11.54.15 AM.png"/>
          <p:cNvPicPr>
            <a:picLocks noGrp="1" noChangeAspect="1"/>
          </p:cNvPicPr>
          <p:nvPr>
            <p:ph idx="1"/>
          </p:nvPr>
        </p:nvPicPr>
        <p:blipFill>
          <a:blip r:embed="rId2">
            <a:extLst>
              <a:ext uri="{28A0092B-C50C-407E-A947-70E740481C1C}">
                <a14:useLocalDpi xmlns:a14="http://schemas.microsoft.com/office/drawing/2010/main" val="0"/>
              </a:ext>
            </a:extLst>
          </a:blip>
          <a:srcRect t="5610" b="5610"/>
          <a:stretch>
            <a:fillRect/>
          </a:stretch>
        </p:blipFill>
        <p:spPr/>
      </p:pic>
    </p:spTree>
    <p:extLst>
      <p:ext uri="{BB962C8B-B14F-4D97-AF65-F5344CB8AC3E}">
        <p14:creationId xmlns:p14="http://schemas.microsoft.com/office/powerpoint/2010/main" val="2706996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Problems Encountered</a:t>
            </a:r>
            <a:endParaRPr lang="en-US" dirty="0"/>
          </a:p>
        </p:txBody>
      </p:sp>
      <p:sp>
        <p:nvSpPr>
          <p:cNvPr id="4" name="Rectangle 3"/>
          <p:cNvSpPr/>
          <p:nvPr/>
        </p:nvSpPr>
        <p:spPr>
          <a:xfrm>
            <a:off x="3128682" y="1640822"/>
            <a:ext cx="5934636" cy="453614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8682" y="1690688"/>
            <a:ext cx="5934636" cy="4486275"/>
          </a:xfrm>
          <a:prstGeom prst="rect">
            <a:avLst/>
          </a:prstGeom>
        </p:spPr>
      </p:pic>
    </p:spTree>
    <p:extLst>
      <p:ext uri="{BB962C8B-B14F-4D97-AF65-F5344CB8AC3E}">
        <p14:creationId xmlns:p14="http://schemas.microsoft.com/office/powerpoint/2010/main" val="3039151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Cont.</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hr-HR" b="1" dirty="0"/>
              <a:t>M1046.8,3654.5l-1.5,6.3l-5.3,7.1l-5.4,5.7l-6.2,3.7l-6.5,2l-6.7,1l-8,0.2l-7-1l-7.7-1.6l-8-0.4H965l-10.8-0.3l-10.3-0.8l-4.8,1.3l-7,1.4l-8.3,1.4h-9l-3.5-1.8l-9.8,0.3l-6-1c0,0-5.8-0.5-8.3-3.8s-6-7.3-6-7.3l-3.8-6l-0.8-4.8l-2.3-4c0,0-2.5-6-6.8-2.3s-11.5,7.5-11.5,7.5l-5,1.5l-9,2.3l-6.8,2.8l-5.3,3.8l-6,2.3l-10.5,2l-5.3,5l-5.8,2.8l-6.3,2.8l-6.8,3h-6l-4-1l-2.3-3l-4.5-1.3l-9.8,0.5l-13,0.3l-9,1.6l-12.5,0.9h-6l-6.3,1.8l-4.8-0.5l-6.3-2.5l-3.5-2.5l-3.3-1.8l-5.3,2l-4.8,0.5h-5l-5.5,1.5l-5.5,2.5h-4l-4.5-0.5l-4.8-4.5l-2.5-3.3l-2.3-3.3l-6.8-3l-10.3-10.3l-3.5-4l-3-1l-6-2.8l-3.5-3.3l-5.5-6c0,0-3-4-2.3-6.5s2.5-11,2.5-11l-1-5l-0.3-5l2.3-7.5l0.8-6.5l2.5-9.5l1.3-10l1.3-11l-0.5-7.8l-2.3-5.8l-3.8-6.8l-3-7c0,0-0.8-7.3-0.8-8.8s2.3-6.5,2.3-6.5l6-3.3c0,0,5-0.8,8.3-5.5s5-9.5,5-9.5l2.8-2.8v-3.3l-0.3-5l2-3.9l4.3-4.6h1.5c0,0,2.6,0.8,4.6,0.3s7.1-1.3,7.1-1.3h7.3h9.5h7.5l9-0.8c0,0,4.8-0.4,5.8,1.6s20.3,0.1,20.3,0.1h37l11.5-1.5l7-0.8l7.5,0.5l7-0.8l14.5-0.5l15.3,1.5l25.8-1l27.3-0.8l15.8-0.8l10.8-1.5l1.8-0.5h5l6.5-0.5l8.8-0.5l15.8,0.3l12.8-0.3c0,0,6-0.5,7.3,5.3s6.8,12,11.5,9.8s4.5,4.8,4.5,4.8l-0.3,4.5l3.8,7.3l3.8,6l2.8,0.8l4.3,0.3l3.3,3.3l4.5,4.3l3.3,2.8l-1,7.8l-0.3,6.3l0.5,11c0,0,2.3,4,7,3s9.3-1.3,9.3-1.3l3,9l2.3,8.3l1.8,7.3c0,0,2.1,3.8,4.4,2s5.4,0.5,5.4,0.5v5l3,3l4.3,4.3l4.5,6l5,4.5c0,0,1.8,4.8-0.5,5.3s-7.3,0.3-7.3,0.3s-2.3,3-0.3,5.3s5.5,5.8,5.5,5.8l1.3,5.5l0.3,7l0.8,5l2,5.3l2.5,4.8L1046.8,3654.5z"</a:t>
            </a:r>
            <a:endParaRPr lang="en-US" b="1" dirty="0"/>
          </a:p>
        </p:txBody>
      </p:sp>
    </p:spTree>
    <p:extLst>
      <p:ext uri="{BB962C8B-B14F-4D97-AF65-F5344CB8AC3E}">
        <p14:creationId xmlns:p14="http://schemas.microsoft.com/office/powerpoint/2010/main" val="4715556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Cont.</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fi-FI" dirty="0"/>
              <a:t>&lt;</a:t>
            </a:r>
            <a:r>
              <a:rPr lang="fi-FI" dirty="0" err="1"/>
              <a:t>polygon</a:t>
            </a:r>
            <a:r>
              <a:rPr lang="fi-FI" dirty="0"/>
              <a:t> </a:t>
            </a:r>
            <a:r>
              <a:rPr lang="fi-FI" dirty="0" err="1"/>
              <a:t>class</a:t>
            </a:r>
            <a:r>
              <a:rPr lang="fi-FI" dirty="0"/>
              <a:t>="st0" </a:t>
            </a:r>
            <a:r>
              <a:rPr lang="fi-FI" dirty="0" err="1"/>
              <a:t>points</a:t>
            </a:r>
            <a:r>
              <a:rPr lang="fi-FI" dirty="0"/>
              <a:t>="891,1023.1 893.8,1028.5 902.4,1030.1 909.8,1028.2 915,1024 917.5,1019.5 923,1019.5 928,1019.5 		929.3,1025.7 936.5,1029.9 945,1033.5 952,1033.5 961,1033.5 960,1028.5 962.7,1024.7 968.3,1022.5 972.5,1019.5 971.7,1014.2 		969.3,1006 965.8,998 966.3,988.7 969.7,979.8 972.5,988.2 974.5,996.2 975.8,1003.2 979.5,1012.5 979.5,1019 979.5,1025 		981.5,1031.3 987.5,1032.2 993.8,1028.3 996.7,1025.7 1002.3,1025.2 1007,1027.8 1012.7,1029 1016.2,1024.7 1018.7,1020.2 		1019.5,1016.7 1023.7,1014.2 1026.7,1010.3 1029.7,1009.7 1035,1012.8 1042.7,1015.3 1051.8,1015.7 1056.7,1013 1060.7,1012.2 		1061.3,1005.5 1062.5,1001.7 1062.5,995 1060.8,989.8 1064.5,982.3 1068,975.5 1067,968.7 1074.5,964.5 1083.7,961.2 1087.8,954 		1093.5,951.3 1099.9,948.2 1098.5,941 1098.5,934 1097.3,925 1090.2,921.8 1083,921 1077.8,915.3 1071.3,912.7 1061.7,911.3 		1056.8,908.8 1053.3,907.2 1047.4,902 1045.5,890.3 1045.5,884 1042.3,880.8 1038.5,882.3 1036.7,885 1035.8,888.5 1033,894 		1029.7,894.2 1024.7,896.5 1024.3,899.7 1021.8,904.2 1018.5,907.2 1012.8,909 1006,910 1003.9,910.4 1004.7,908.3 1003.5,907.2 		998,903 996.7,896.7 1002.7,887.7 1007.7,881.7 1006.7,875.3 1011,862.7 1007.8,852.3 998.7,834.7 1001.7,823 1010,808.7 		1017,796.7 1022.7,783.7 1029.8,779.7 1035.3,771.7 1034.7,763.5 1038.5,755 1038.5,743.3 1034.9,722.9 1031.4,702.6 1029,695.6 		1021,689.1 1020,689.8 1011.5,696.8 1003.8,705.8 1001.5,724.5 1005.3,732.8 1001.5,736 990.5,741.3 974.8,752.5 962.8,761.3 		950.3,766 946.8,773.3 940.8,779.3 928,785.5 915.5,797 905,809 891.8,814.8 879.5,819 862.5,826.5 852.8,828.8 838.7,834.3 		833.5,837.3 833.5,839.3 845.2,843.3 855,848.2 869.3,856.5 876.7,861.5 877.5,867.7 874.7,875.8 875.7,887 875.8,894.2 		876.8,906.8 880.5,921.7 887,932.5 891.5,940.5 890.8,949.3 896,961.2 899.5,969 899.5,977 897.5,986.2 897.5,997 894.8,1008.5 		891.8,1014.5 891,1019.7 891.2,1021.3 	"/&gt;</a:t>
            </a:r>
            <a:endParaRPr lang="en-US" dirty="0"/>
          </a:p>
        </p:txBody>
      </p:sp>
    </p:spTree>
    <p:extLst>
      <p:ext uri="{BB962C8B-B14F-4D97-AF65-F5344CB8AC3E}">
        <p14:creationId xmlns:p14="http://schemas.microsoft.com/office/powerpoint/2010/main" val="56926459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1863" y="1867287"/>
            <a:ext cx="7788274" cy="3908832"/>
          </a:xfrm>
        </p:spPr>
      </p:pic>
    </p:spTree>
    <p:extLst>
      <p:ext uri="{BB962C8B-B14F-4D97-AF65-F5344CB8AC3E}">
        <p14:creationId xmlns:p14="http://schemas.microsoft.com/office/powerpoint/2010/main" val="59035035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5113"/>
            <a:ext cx="10515600" cy="1325563"/>
          </a:xfrm>
        </p:spPr>
        <p:txBody>
          <a:bodyPr/>
          <a:lstStyle/>
          <a:p>
            <a:pPr algn="ctr"/>
            <a:r>
              <a:rPr lang="en-US" dirty="0" smtClean="0"/>
              <a:t>Cont.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8906" y="1590676"/>
            <a:ext cx="4294188" cy="4817134"/>
          </a:xfrm>
          <a:prstGeom prst="rect">
            <a:avLst/>
          </a:prstGeom>
        </p:spPr>
      </p:pic>
    </p:spTree>
    <p:extLst>
      <p:ext uri="{BB962C8B-B14F-4D97-AF65-F5344CB8AC3E}">
        <p14:creationId xmlns:p14="http://schemas.microsoft.com/office/powerpoint/2010/main" val="64403457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671" y="340659"/>
            <a:ext cx="10515600" cy="1206626"/>
          </a:xfrm>
        </p:spPr>
        <p:txBody>
          <a:bodyPr/>
          <a:lstStyle/>
          <a:p>
            <a:pPr algn="ctr"/>
            <a:r>
              <a:rPr lang="en-US" dirty="0" smtClean="0"/>
              <a:t>Cont.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18024" y="1547285"/>
            <a:ext cx="2842894" cy="5106172"/>
          </a:xfrm>
        </p:spPr>
      </p:pic>
    </p:spTree>
    <p:extLst>
      <p:ext uri="{BB962C8B-B14F-4D97-AF65-F5344CB8AC3E}">
        <p14:creationId xmlns:p14="http://schemas.microsoft.com/office/powerpoint/2010/main" val="97148753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Display Army Totals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180" y="1839337"/>
            <a:ext cx="7124700" cy="4843989"/>
          </a:xfrm>
          <a:prstGeom prst="rect">
            <a:avLst/>
          </a:prstGeom>
        </p:spPr>
      </p:pic>
    </p:spTree>
    <p:extLst>
      <p:ext uri="{BB962C8B-B14F-4D97-AF65-F5344CB8AC3E}">
        <p14:creationId xmlns:p14="http://schemas.microsoft.com/office/powerpoint/2010/main" val="2787355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t>
            </a:r>
            <a:r>
              <a:rPr lang="en-US" dirty="0" smtClean="0"/>
              <a:t>erver</a:t>
            </a:r>
            <a:endParaRPr lang="en-US" dirty="0"/>
          </a:p>
        </p:txBody>
      </p:sp>
      <p:sp>
        <p:nvSpPr>
          <p:cNvPr id="3" name="Content Placeholder 2"/>
          <p:cNvSpPr>
            <a:spLocks noGrp="1"/>
          </p:cNvSpPr>
          <p:nvPr>
            <p:ph idx="1"/>
          </p:nvPr>
        </p:nvSpPr>
        <p:spPr/>
        <p:txBody>
          <a:bodyPr/>
          <a:lstStyle/>
          <a:p>
            <a:pPr marL="0" indent="0">
              <a:buNone/>
            </a:pPr>
            <a:endParaRPr lang="en-US" dirty="0" smtClean="0"/>
          </a:p>
        </p:txBody>
      </p:sp>
      <p:pic>
        <p:nvPicPr>
          <p:cNvPr id="4" name="Picture 3" descr="Screen Shot 2016-05-06 at 9.58.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507" y="1812483"/>
            <a:ext cx="9974521" cy="4483088"/>
          </a:xfrm>
          <a:prstGeom prst="rect">
            <a:avLst/>
          </a:prstGeom>
        </p:spPr>
      </p:pic>
    </p:spTree>
    <p:extLst>
      <p:ext uri="{BB962C8B-B14F-4D97-AF65-F5344CB8AC3E}">
        <p14:creationId xmlns:p14="http://schemas.microsoft.com/office/powerpoint/2010/main" val="3312430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DRisk</a:t>
            </a:r>
            <a:endParaRPr lang="en-US" dirty="0"/>
          </a:p>
        </p:txBody>
      </p:sp>
      <p:sp>
        <p:nvSpPr>
          <p:cNvPr id="3" name="Content Placeholder 2"/>
          <p:cNvSpPr>
            <a:spLocks noGrp="1"/>
          </p:cNvSpPr>
          <p:nvPr>
            <p:ph idx="1"/>
          </p:nvPr>
        </p:nvSpPr>
        <p:spPr>
          <a:xfrm>
            <a:off x="539262" y="1825625"/>
            <a:ext cx="10814538" cy="4351338"/>
          </a:xfrm>
        </p:spPr>
        <p:txBody>
          <a:bodyPr/>
          <a:lstStyle/>
          <a:p>
            <a:pPr marL="0" indent="0">
              <a:buNone/>
            </a:pPr>
            <a:endParaRPr lang="en-US" dirty="0"/>
          </a:p>
          <a:p>
            <a:pPr marL="0" indent="0" algn="ctr">
              <a:buNone/>
            </a:pPr>
            <a:r>
              <a:rPr lang="en-US" dirty="0" smtClean="0"/>
              <a:t>Requirements:</a:t>
            </a:r>
          </a:p>
          <a:p>
            <a:pPr marL="0" indent="0" algn="ctr">
              <a:buNone/>
            </a:pPr>
            <a:endParaRPr lang="en-US" dirty="0" smtClean="0"/>
          </a:p>
          <a:p>
            <a:pPr lvl="1"/>
            <a:r>
              <a:rPr lang="en-US" dirty="0" smtClean="0"/>
              <a:t>Allow for different map granularity, number of players, and difficulty</a:t>
            </a:r>
          </a:p>
          <a:p>
            <a:pPr lvl="1"/>
            <a:r>
              <a:rPr lang="en-US" dirty="0" smtClean="0"/>
              <a:t>Allow users to upload custom pictures to be used as maps</a:t>
            </a:r>
            <a:endParaRPr lang="en-US" dirty="0"/>
          </a:p>
          <a:p>
            <a:pPr lvl="1"/>
            <a:r>
              <a:rPr lang="en-US" dirty="0" smtClean="0"/>
              <a:t>Online multiplayer </a:t>
            </a:r>
          </a:p>
          <a:p>
            <a:endParaRPr lang="en-US" dirty="0" smtClean="0"/>
          </a:p>
        </p:txBody>
      </p:sp>
      <p:sp>
        <p:nvSpPr>
          <p:cNvPr id="8" name="Rectangle 7"/>
          <p:cNvSpPr/>
          <p:nvPr/>
        </p:nvSpPr>
        <p:spPr>
          <a:xfrm>
            <a:off x="1333428" y="3870559"/>
            <a:ext cx="6880674"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V="1">
            <a:off x="1333428" y="4250094"/>
            <a:ext cx="2262180"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6784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
            </a:r>
            <a:r>
              <a:rPr lang="en-US" dirty="0" smtClean="0"/>
              <a:t>ebpage</a:t>
            </a:r>
            <a:endParaRPr lang="en-US" dirty="0"/>
          </a:p>
        </p:txBody>
      </p:sp>
      <p:sp>
        <p:nvSpPr>
          <p:cNvPr id="3" name="Content Placeholder 2"/>
          <p:cNvSpPr>
            <a:spLocks noGrp="1"/>
          </p:cNvSpPr>
          <p:nvPr>
            <p:ph idx="1"/>
          </p:nvPr>
        </p:nvSpPr>
        <p:spPr>
          <a:xfrm>
            <a:off x="1120000" y="1825625"/>
            <a:ext cx="10233800" cy="5225862"/>
          </a:xfrm>
        </p:spPr>
        <p:txBody>
          <a:bodyPr>
            <a:normAutofit/>
          </a:bodyPr>
          <a:lstStyle/>
          <a:p>
            <a:r>
              <a:rPr lang="en-US" dirty="0"/>
              <a:t>	</a:t>
            </a:r>
          </a:p>
          <a:p>
            <a:endParaRPr lang="en-US" dirty="0"/>
          </a:p>
        </p:txBody>
      </p:sp>
      <p:sp>
        <p:nvSpPr>
          <p:cNvPr id="4" name="TextBox 3"/>
          <p:cNvSpPr txBox="1"/>
          <p:nvPr/>
        </p:nvSpPr>
        <p:spPr>
          <a:xfrm>
            <a:off x="8109259" y="2301986"/>
            <a:ext cx="184666" cy="369332"/>
          </a:xfrm>
          <a:prstGeom prst="rect">
            <a:avLst/>
          </a:prstGeom>
          <a:noFill/>
        </p:spPr>
        <p:txBody>
          <a:bodyPr wrap="none" rtlCol="0">
            <a:spAutoFit/>
          </a:bodyPr>
          <a:lstStyle/>
          <a:p>
            <a:endParaRPr lang="en-US" dirty="0"/>
          </a:p>
        </p:txBody>
      </p:sp>
      <p:pic>
        <p:nvPicPr>
          <p:cNvPr id="5" name="Picture 4" descr="Screen Shot 2016-05-07 at 12.06.1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5318"/>
            <a:ext cx="12192000" cy="6267099"/>
          </a:xfrm>
          <a:prstGeom prst="rect">
            <a:avLst/>
          </a:prstGeom>
        </p:spPr>
      </p:pic>
    </p:spTree>
    <p:extLst>
      <p:ext uri="{BB962C8B-B14F-4D97-AF65-F5344CB8AC3E}">
        <p14:creationId xmlns:p14="http://schemas.microsoft.com/office/powerpoint/2010/main" val="3205313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and </a:t>
            </a:r>
            <a:r>
              <a:rPr lang="en-US" dirty="0" err="1" smtClean="0"/>
              <a:t>JQuery</a:t>
            </a:r>
            <a:r>
              <a:rPr lang="en-US" dirty="0" smtClean="0"/>
              <a:t> code</a:t>
            </a:r>
            <a:endParaRPr lang="en-US" dirty="0"/>
          </a:p>
        </p:txBody>
      </p:sp>
      <p:sp>
        <p:nvSpPr>
          <p:cNvPr id="3" name="Content Placeholder 2"/>
          <p:cNvSpPr>
            <a:spLocks noGrp="1"/>
          </p:cNvSpPr>
          <p:nvPr>
            <p:ph idx="1"/>
          </p:nvPr>
        </p:nvSpPr>
        <p:spPr>
          <a:xfrm>
            <a:off x="1120000" y="1825625"/>
            <a:ext cx="10233800" cy="5173070"/>
          </a:xfrm>
        </p:spPr>
        <p:txBody>
          <a:bodyPr>
            <a:normAutofit fontScale="25000" lnSpcReduction="20000"/>
          </a:bodyPr>
          <a:lstStyle/>
          <a:p>
            <a:r>
              <a:rPr lang="en-US" dirty="0"/>
              <a:t>(function(){</a:t>
            </a:r>
          </a:p>
          <a:p>
            <a:endParaRPr lang="en-US" dirty="0"/>
          </a:p>
          <a:p>
            <a:r>
              <a:rPr lang="en-US" dirty="0"/>
              <a:t>	</a:t>
            </a:r>
            <a:r>
              <a:rPr lang="en-US" dirty="0" err="1"/>
              <a:t>var</a:t>
            </a:r>
            <a:r>
              <a:rPr lang="en-US" dirty="0"/>
              <a:t> form = $('#login-register');</a:t>
            </a:r>
          </a:p>
          <a:p>
            <a:endParaRPr lang="en-US" dirty="0"/>
          </a:p>
          <a:p>
            <a:r>
              <a:rPr lang="en-US" dirty="0"/>
              <a:t>	</a:t>
            </a:r>
            <a:r>
              <a:rPr lang="en-US" dirty="0" err="1"/>
              <a:t>form.on</a:t>
            </a:r>
            <a:r>
              <a:rPr lang="en-US" dirty="0"/>
              <a:t>('submit', function(e){</a:t>
            </a:r>
          </a:p>
          <a:p>
            <a:endParaRPr lang="en-US" dirty="0"/>
          </a:p>
          <a:p>
            <a:r>
              <a:rPr lang="en-US" dirty="0"/>
              <a:t>		if(</a:t>
            </a:r>
            <a:r>
              <a:rPr lang="en-US" dirty="0" err="1"/>
              <a:t>form.is</a:t>
            </a:r>
            <a:r>
              <a:rPr lang="en-US" dirty="0"/>
              <a:t>('.loading, .</a:t>
            </a:r>
            <a:r>
              <a:rPr lang="en-US" dirty="0" err="1"/>
              <a:t>loggedIn</a:t>
            </a:r>
            <a:r>
              <a:rPr lang="en-US" dirty="0"/>
              <a:t>')){</a:t>
            </a:r>
          </a:p>
          <a:p>
            <a:r>
              <a:rPr lang="en-US" dirty="0"/>
              <a:t>			return false;</a:t>
            </a:r>
          </a:p>
          <a:p>
            <a:r>
              <a:rPr lang="en-US" dirty="0"/>
              <a:t>		}</a:t>
            </a:r>
          </a:p>
          <a:p>
            <a:endParaRPr lang="en-US" dirty="0"/>
          </a:p>
          <a:p>
            <a:r>
              <a:rPr lang="en-US" dirty="0"/>
              <a:t>		</a:t>
            </a:r>
            <a:r>
              <a:rPr lang="en-US" dirty="0" err="1"/>
              <a:t>var</a:t>
            </a:r>
            <a:r>
              <a:rPr lang="en-US" dirty="0"/>
              <a:t> email = </a:t>
            </a:r>
            <a:r>
              <a:rPr lang="en-US" dirty="0" err="1"/>
              <a:t>form.find</a:t>
            </a:r>
            <a:r>
              <a:rPr lang="en-US" dirty="0"/>
              <a:t>('input').</a:t>
            </a:r>
            <a:r>
              <a:rPr lang="en-US" dirty="0" err="1"/>
              <a:t>val</a:t>
            </a:r>
            <a:r>
              <a:rPr lang="en-US" dirty="0"/>
              <a:t>(),</a:t>
            </a:r>
          </a:p>
          <a:p>
            <a:r>
              <a:rPr lang="en-US" dirty="0"/>
              <a:t>			</a:t>
            </a:r>
            <a:r>
              <a:rPr lang="en-US" dirty="0" err="1"/>
              <a:t>messageHolder</a:t>
            </a:r>
            <a:r>
              <a:rPr lang="en-US" dirty="0"/>
              <a:t> = </a:t>
            </a:r>
            <a:r>
              <a:rPr lang="en-US" dirty="0" err="1"/>
              <a:t>form.find</a:t>
            </a:r>
            <a:r>
              <a:rPr lang="en-US" dirty="0"/>
              <a:t>('span');</a:t>
            </a:r>
          </a:p>
          <a:p>
            <a:endParaRPr lang="en-US" dirty="0"/>
          </a:p>
          <a:p>
            <a:r>
              <a:rPr lang="en-US" dirty="0"/>
              <a:t>		</a:t>
            </a:r>
            <a:r>
              <a:rPr lang="en-US" dirty="0" err="1"/>
              <a:t>e.preventDefault</a:t>
            </a:r>
            <a:r>
              <a:rPr lang="en-US" dirty="0"/>
              <a:t>();</a:t>
            </a:r>
          </a:p>
          <a:p>
            <a:endParaRPr lang="en-US" dirty="0"/>
          </a:p>
          <a:p>
            <a:r>
              <a:rPr lang="en-US" dirty="0"/>
              <a:t>		$.post(</a:t>
            </a:r>
            <a:r>
              <a:rPr lang="en-US" dirty="0" err="1"/>
              <a:t>this.action</a:t>
            </a:r>
            <a:r>
              <a:rPr lang="en-US" dirty="0"/>
              <a:t>, {email: email}, function(m){</a:t>
            </a:r>
          </a:p>
          <a:p>
            <a:r>
              <a:rPr lang="en-US" dirty="0"/>
              <a:t>			</a:t>
            </a:r>
          </a:p>
          <a:p>
            <a:r>
              <a:rPr lang="en-US" dirty="0"/>
              <a:t>			if(</a:t>
            </a:r>
            <a:r>
              <a:rPr lang="en-US" dirty="0" err="1"/>
              <a:t>m.error</a:t>
            </a:r>
            <a:r>
              <a:rPr lang="en-US" dirty="0"/>
              <a:t>){</a:t>
            </a:r>
          </a:p>
          <a:p>
            <a:r>
              <a:rPr lang="en-US" dirty="0"/>
              <a:t>				</a:t>
            </a:r>
            <a:r>
              <a:rPr lang="en-US" dirty="0" err="1"/>
              <a:t>form.addClass</a:t>
            </a:r>
            <a:r>
              <a:rPr lang="en-US" dirty="0"/>
              <a:t>('error');</a:t>
            </a:r>
          </a:p>
          <a:p>
            <a:r>
              <a:rPr lang="en-US" dirty="0"/>
              <a:t>				</a:t>
            </a:r>
            <a:r>
              <a:rPr lang="en-US" dirty="0" err="1"/>
              <a:t>messageHolder.text</a:t>
            </a:r>
            <a:r>
              <a:rPr lang="en-US" dirty="0"/>
              <a:t>(</a:t>
            </a:r>
            <a:r>
              <a:rPr lang="en-US" dirty="0" err="1"/>
              <a:t>m.message</a:t>
            </a:r>
            <a:r>
              <a:rPr lang="en-US" dirty="0"/>
              <a:t>);</a:t>
            </a:r>
          </a:p>
          <a:p>
            <a:r>
              <a:rPr lang="en-US" dirty="0"/>
              <a:t>			}</a:t>
            </a:r>
          </a:p>
          <a:p>
            <a:r>
              <a:rPr lang="en-US" dirty="0"/>
              <a:t>			else{</a:t>
            </a:r>
          </a:p>
          <a:p>
            <a:r>
              <a:rPr lang="en-US" dirty="0"/>
              <a:t>				</a:t>
            </a:r>
            <a:r>
              <a:rPr lang="en-US" dirty="0" err="1"/>
              <a:t>form.removeClass</a:t>
            </a:r>
            <a:r>
              <a:rPr lang="en-US" dirty="0"/>
              <a:t>('error').</a:t>
            </a:r>
            <a:r>
              <a:rPr lang="en-US" dirty="0" err="1"/>
              <a:t>addClass</a:t>
            </a:r>
            <a:r>
              <a:rPr lang="en-US" dirty="0"/>
              <a:t>('</a:t>
            </a:r>
            <a:r>
              <a:rPr lang="en-US" dirty="0" err="1"/>
              <a:t>loggedIn</a:t>
            </a:r>
            <a:r>
              <a:rPr lang="en-US" dirty="0"/>
              <a:t>');</a:t>
            </a:r>
          </a:p>
          <a:p>
            <a:r>
              <a:rPr lang="en-US" dirty="0"/>
              <a:t>				</a:t>
            </a:r>
            <a:r>
              <a:rPr lang="en-US" dirty="0" err="1"/>
              <a:t>messageHolder.text</a:t>
            </a:r>
            <a:r>
              <a:rPr lang="en-US" dirty="0"/>
              <a:t>(</a:t>
            </a:r>
            <a:r>
              <a:rPr lang="en-US" dirty="0" err="1"/>
              <a:t>m.message</a:t>
            </a:r>
            <a:r>
              <a:rPr lang="en-US" dirty="0"/>
              <a:t>);</a:t>
            </a:r>
          </a:p>
          <a:p>
            <a:r>
              <a:rPr lang="en-US" dirty="0"/>
              <a:t>			}</a:t>
            </a:r>
          </a:p>
          <a:p>
            <a:r>
              <a:rPr lang="en-US" dirty="0"/>
              <a:t>		})</a:t>
            </a:r>
            <a:r>
              <a:rPr lang="en-US" dirty="0" smtClean="0"/>
              <a:t>;</a:t>
            </a:r>
            <a:endParaRPr lang="en-US" dirty="0"/>
          </a:p>
        </p:txBody>
      </p:sp>
    </p:spTree>
    <p:extLst>
      <p:ext uri="{BB962C8B-B14F-4D97-AF65-F5344CB8AC3E}">
        <p14:creationId xmlns:p14="http://schemas.microsoft.com/office/powerpoint/2010/main" val="3599406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code</a:t>
            </a:r>
            <a:endParaRPr lang="en-US" dirty="0"/>
          </a:p>
        </p:txBody>
      </p:sp>
      <p:sp>
        <p:nvSpPr>
          <p:cNvPr id="7" name="Content Placeholder 6"/>
          <p:cNvSpPr>
            <a:spLocks noGrp="1"/>
          </p:cNvSpPr>
          <p:nvPr>
            <p:ph idx="1"/>
          </p:nvPr>
        </p:nvSpPr>
        <p:spPr>
          <a:xfrm>
            <a:off x="1120000" y="1825625"/>
            <a:ext cx="6774672" cy="4351338"/>
          </a:xfrm>
        </p:spPr>
        <p:txBody>
          <a:bodyPr>
            <a:normAutofit fontScale="25000" lnSpcReduction="20000"/>
          </a:bodyPr>
          <a:lstStyle/>
          <a:p>
            <a:r>
              <a:rPr lang="en-US" dirty="0"/>
              <a:t>#</a:t>
            </a:r>
            <a:r>
              <a:rPr lang="en-US" dirty="0" err="1"/>
              <a:t>cssmenu</a:t>
            </a:r>
            <a:r>
              <a:rPr lang="en-US" dirty="0"/>
              <a:t> {</a:t>
            </a:r>
          </a:p>
          <a:p>
            <a:r>
              <a:rPr lang="en-US" dirty="0"/>
              <a:t>  z-index: 1000;</a:t>
            </a:r>
          </a:p>
          <a:p>
            <a:r>
              <a:rPr lang="en-US" dirty="0"/>
              <a:t>}</a:t>
            </a:r>
          </a:p>
          <a:p>
            <a:endParaRPr lang="en-US" dirty="0"/>
          </a:p>
          <a:p>
            <a:r>
              <a:rPr lang="en-US" dirty="0"/>
              <a:t>#</a:t>
            </a:r>
            <a:r>
              <a:rPr lang="en-US" dirty="0" err="1"/>
              <a:t>cssmenu</a:t>
            </a:r>
            <a:r>
              <a:rPr lang="en-US" dirty="0"/>
              <a:t> &gt; </a:t>
            </a:r>
            <a:r>
              <a:rPr lang="en-US" dirty="0" err="1"/>
              <a:t>ul</a:t>
            </a:r>
            <a:r>
              <a:rPr lang="en-US" dirty="0"/>
              <a:t> {</a:t>
            </a:r>
          </a:p>
          <a:p>
            <a:r>
              <a:rPr lang="en-US" dirty="0"/>
              <a:t>  width: auto;</a:t>
            </a:r>
          </a:p>
          <a:p>
            <a:r>
              <a:rPr lang="en-US" dirty="0"/>
              <a:t>  list-style-type: none;</a:t>
            </a:r>
          </a:p>
          <a:p>
            <a:r>
              <a:rPr lang="en-US" dirty="0"/>
              <a:t>  padding: 0;</a:t>
            </a:r>
          </a:p>
          <a:p>
            <a:r>
              <a:rPr lang="en-US" dirty="0"/>
              <a:t>  margin: 0;</a:t>
            </a:r>
          </a:p>
          <a:p>
            <a:r>
              <a:rPr lang="en-US" dirty="0"/>
              <a:t>  background: #</a:t>
            </a:r>
            <a:r>
              <a:rPr lang="en-US" dirty="0" err="1"/>
              <a:t>ffffff</a:t>
            </a:r>
            <a:r>
              <a:rPr lang="en-US" dirty="0"/>
              <a:t>;</a:t>
            </a:r>
          </a:p>
          <a:p>
            <a:r>
              <a:rPr lang="en-US" dirty="0"/>
              <a:t>  border: 1px solid #ece6e8;</a:t>
            </a:r>
          </a:p>
          <a:p>
            <a:r>
              <a:rPr lang="en-US" dirty="0"/>
              <a:t>  border-bottom: 3px solid #d9ced2;</a:t>
            </a:r>
          </a:p>
          <a:p>
            <a:r>
              <a:rPr lang="en-US" dirty="0"/>
              <a:t>  -</a:t>
            </a:r>
            <a:r>
              <a:rPr lang="en-US" dirty="0" err="1"/>
              <a:t>webkit</a:t>
            </a:r>
            <a:r>
              <a:rPr lang="en-US" dirty="0"/>
              <a:t>-border-radius: 2px;</a:t>
            </a:r>
          </a:p>
          <a:p>
            <a:r>
              <a:rPr lang="en-US" dirty="0"/>
              <a:t>  -</a:t>
            </a:r>
            <a:r>
              <a:rPr lang="en-US" dirty="0" err="1"/>
              <a:t>moz</a:t>
            </a:r>
            <a:r>
              <a:rPr lang="en-US" dirty="0"/>
              <a:t>-border-radius: 2px;</a:t>
            </a:r>
          </a:p>
          <a:p>
            <a:r>
              <a:rPr lang="en-US" dirty="0"/>
              <a:t>  -o-border-radius: 2px;</a:t>
            </a:r>
          </a:p>
          <a:p>
            <a:r>
              <a:rPr lang="en-US" dirty="0"/>
              <a:t>  border-radius: 2px;</a:t>
            </a:r>
          </a:p>
          <a:p>
            <a:r>
              <a:rPr lang="en-US" dirty="0"/>
              <a:t>}</a:t>
            </a:r>
          </a:p>
          <a:p>
            <a:endParaRPr lang="en-US" dirty="0"/>
          </a:p>
          <a:p>
            <a:r>
              <a:rPr lang="en-US" dirty="0"/>
              <a:t>#</a:t>
            </a:r>
            <a:r>
              <a:rPr lang="en-US" dirty="0" err="1"/>
              <a:t>cssmenu</a:t>
            </a:r>
            <a:r>
              <a:rPr lang="en-US" dirty="0"/>
              <a:t> &gt; </a:t>
            </a:r>
            <a:r>
              <a:rPr lang="en-US" dirty="0" err="1"/>
              <a:t>ul</a:t>
            </a:r>
            <a:r>
              <a:rPr lang="en-US" dirty="0"/>
              <a:t> </a:t>
            </a:r>
            <a:r>
              <a:rPr lang="en-US" dirty="0" err="1"/>
              <a:t>li#responsive-tab</a:t>
            </a:r>
            <a:r>
              <a:rPr lang="en-US" dirty="0"/>
              <a:t> {</a:t>
            </a:r>
          </a:p>
          <a:p>
            <a:r>
              <a:rPr lang="en-US" dirty="0"/>
              <a:t>  display: none;</a:t>
            </a:r>
          </a:p>
          <a:p>
            <a:r>
              <a:rPr lang="en-US" dirty="0"/>
              <a:t>  /* Hide for large screens *</a:t>
            </a:r>
            <a:r>
              <a:rPr lang="en-US" dirty="0" smtClean="0"/>
              <a:t>/</a:t>
            </a:r>
            <a:endParaRPr lang="en-US" dirty="0"/>
          </a:p>
        </p:txBody>
      </p:sp>
    </p:spTree>
    <p:extLst>
      <p:ext uri="{BB962C8B-B14F-4D97-AF65-F5344CB8AC3E}">
        <p14:creationId xmlns:p14="http://schemas.microsoft.com/office/powerpoint/2010/main" val="2231219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PHP code</a:t>
            </a:r>
            <a:endParaRPr lang="en-US" dirty="0"/>
          </a:p>
        </p:txBody>
      </p:sp>
      <p:sp>
        <p:nvSpPr>
          <p:cNvPr id="3" name="Content Placeholder 2"/>
          <p:cNvSpPr>
            <a:spLocks noGrp="1"/>
          </p:cNvSpPr>
          <p:nvPr>
            <p:ph idx="1"/>
          </p:nvPr>
        </p:nvSpPr>
        <p:spPr/>
        <p:txBody>
          <a:bodyPr>
            <a:normAutofit fontScale="25000" lnSpcReduction="20000"/>
          </a:bodyPr>
          <a:lstStyle/>
          <a:p>
            <a:pPr lvl="1">
              <a:lnSpc>
                <a:spcPct val="70000"/>
              </a:lnSpc>
            </a:pPr>
            <a:r>
              <a:rPr lang="en-US" dirty="0"/>
              <a:t>&lt;?</a:t>
            </a:r>
            <a:r>
              <a:rPr lang="en-US" dirty="0" err="1"/>
              <a:t>php</a:t>
            </a:r>
            <a:endParaRPr lang="en-US" dirty="0"/>
          </a:p>
          <a:p>
            <a:pPr lvl="1">
              <a:lnSpc>
                <a:spcPct val="70000"/>
              </a:lnSpc>
            </a:pPr>
            <a:r>
              <a:rPr lang="en-US" dirty="0" err="1"/>
              <a:t>session_start</a:t>
            </a:r>
            <a:r>
              <a:rPr lang="en-US" dirty="0"/>
              <a:t>();</a:t>
            </a:r>
          </a:p>
          <a:p>
            <a:pPr lvl="1">
              <a:lnSpc>
                <a:spcPct val="70000"/>
              </a:lnSpc>
            </a:pPr>
            <a:r>
              <a:rPr lang="en-US" dirty="0" err="1"/>
              <a:t>include_once</a:t>
            </a:r>
            <a:r>
              <a:rPr lang="en-US" dirty="0"/>
              <a:t> '</a:t>
            </a:r>
            <a:r>
              <a:rPr lang="en-US" dirty="0" err="1"/>
              <a:t>dbconnect.php</a:t>
            </a:r>
            <a:r>
              <a:rPr lang="en-US" dirty="0"/>
              <a:t>';</a:t>
            </a:r>
          </a:p>
          <a:p>
            <a:pPr lvl="1">
              <a:lnSpc>
                <a:spcPct val="70000"/>
              </a:lnSpc>
            </a:pPr>
            <a:endParaRPr lang="en-US" dirty="0"/>
          </a:p>
          <a:p>
            <a:pPr lvl="1">
              <a:lnSpc>
                <a:spcPct val="70000"/>
              </a:lnSpc>
            </a:pPr>
            <a:r>
              <a:rPr lang="en-US" dirty="0"/>
              <a:t>if(</a:t>
            </a:r>
            <a:r>
              <a:rPr lang="en-US" dirty="0" err="1"/>
              <a:t>isset</a:t>
            </a:r>
            <a:r>
              <a:rPr lang="en-US" dirty="0"/>
              <a:t>($_SESSION['user'])!="")</a:t>
            </a:r>
          </a:p>
          <a:p>
            <a:pPr lvl="1">
              <a:lnSpc>
                <a:spcPct val="70000"/>
              </a:lnSpc>
            </a:pPr>
            <a:r>
              <a:rPr lang="en-US" dirty="0"/>
              <a:t>{</a:t>
            </a:r>
          </a:p>
          <a:p>
            <a:pPr lvl="1">
              <a:lnSpc>
                <a:spcPct val="70000"/>
              </a:lnSpc>
            </a:pPr>
            <a:r>
              <a:rPr lang="en-US" dirty="0"/>
              <a:t>	header("Location: </a:t>
            </a:r>
            <a:r>
              <a:rPr lang="en-US" dirty="0" err="1"/>
              <a:t>home.php</a:t>
            </a:r>
            <a:r>
              <a:rPr lang="en-US" dirty="0"/>
              <a:t>");</a:t>
            </a:r>
          </a:p>
          <a:p>
            <a:pPr lvl="1">
              <a:lnSpc>
                <a:spcPct val="70000"/>
              </a:lnSpc>
            </a:pPr>
            <a:r>
              <a:rPr lang="en-US" dirty="0"/>
              <a:t>}</a:t>
            </a:r>
          </a:p>
          <a:p>
            <a:pPr lvl="1">
              <a:lnSpc>
                <a:spcPct val="70000"/>
              </a:lnSpc>
            </a:pPr>
            <a:endParaRPr lang="en-US" dirty="0"/>
          </a:p>
          <a:p>
            <a:pPr lvl="1">
              <a:lnSpc>
                <a:spcPct val="70000"/>
              </a:lnSpc>
            </a:pPr>
            <a:r>
              <a:rPr lang="en-US" dirty="0"/>
              <a:t>if(</a:t>
            </a:r>
            <a:r>
              <a:rPr lang="en-US" dirty="0" err="1"/>
              <a:t>isset</a:t>
            </a:r>
            <a:r>
              <a:rPr lang="en-US" dirty="0"/>
              <a:t>($_POST['</a:t>
            </a:r>
            <a:r>
              <a:rPr lang="en-US" dirty="0" err="1"/>
              <a:t>btn</a:t>
            </a:r>
            <a:r>
              <a:rPr lang="en-US" dirty="0"/>
              <a:t>-login']))</a:t>
            </a:r>
          </a:p>
          <a:p>
            <a:pPr lvl="1">
              <a:lnSpc>
                <a:spcPct val="70000"/>
              </a:lnSpc>
            </a:pPr>
            <a:r>
              <a:rPr lang="en-US" dirty="0"/>
              <a:t>{</a:t>
            </a:r>
          </a:p>
          <a:p>
            <a:pPr lvl="1">
              <a:lnSpc>
                <a:spcPct val="70000"/>
              </a:lnSpc>
            </a:pPr>
            <a:r>
              <a:rPr lang="en-US" dirty="0"/>
              <a:t>	$email = </a:t>
            </a:r>
            <a:r>
              <a:rPr lang="en-US" dirty="0" err="1"/>
              <a:t>mysql_real_escape_string</a:t>
            </a:r>
            <a:r>
              <a:rPr lang="en-US" dirty="0"/>
              <a:t>($_POST['email']);</a:t>
            </a:r>
          </a:p>
          <a:p>
            <a:pPr lvl="1">
              <a:lnSpc>
                <a:spcPct val="70000"/>
              </a:lnSpc>
            </a:pPr>
            <a:r>
              <a:rPr lang="en-US" dirty="0"/>
              <a:t>	$</a:t>
            </a:r>
            <a:r>
              <a:rPr lang="en-US" dirty="0" err="1"/>
              <a:t>upass</a:t>
            </a:r>
            <a:r>
              <a:rPr lang="en-US" dirty="0"/>
              <a:t> = </a:t>
            </a:r>
            <a:r>
              <a:rPr lang="en-US" dirty="0" err="1"/>
              <a:t>mysql_real_escape_string</a:t>
            </a:r>
            <a:r>
              <a:rPr lang="en-US" dirty="0"/>
              <a:t>($_POST['pass']);</a:t>
            </a:r>
          </a:p>
          <a:p>
            <a:pPr lvl="1">
              <a:lnSpc>
                <a:spcPct val="70000"/>
              </a:lnSpc>
            </a:pPr>
            <a:r>
              <a:rPr lang="en-US" dirty="0"/>
              <a:t>	</a:t>
            </a:r>
          </a:p>
          <a:p>
            <a:pPr lvl="1">
              <a:lnSpc>
                <a:spcPct val="70000"/>
              </a:lnSpc>
            </a:pPr>
            <a:r>
              <a:rPr lang="en-US" dirty="0"/>
              <a:t>	$email = trim($email);</a:t>
            </a:r>
          </a:p>
          <a:p>
            <a:pPr lvl="1">
              <a:lnSpc>
                <a:spcPct val="70000"/>
              </a:lnSpc>
            </a:pPr>
            <a:r>
              <a:rPr lang="en-US" dirty="0"/>
              <a:t>	$</a:t>
            </a:r>
            <a:r>
              <a:rPr lang="en-US" dirty="0" err="1"/>
              <a:t>upass</a:t>
            </a:r>
            <a:r>
              <a:rPr lang="en-US" dirty="0"/>
              <a:t> = trim($</a:t>
            </a:r>
            <a:r>
              <a:rPr lang="en-US" dirty="0" err="1"/>
              <a:t>upass</a:t>
            </a:r>
            <a:r>
              <a:rPr lang="en-US" dirty="0"/>
              <a:t>);</a:t>
            </a:r>
          </a:p>
          <a:p>
            <a:pPr lvl="1">
              <a:lnSpc>
                <a:spcPct val="70000"/>
              </a:lnSpc>
            </a:pPr>
            <a:r>
              <a:rPr lang="en-US" dirty="0"/>
              <a:t>	</a:t>
            </a:r>
          </a:p>
          <a:p>
            <a:pPr lvl="1">
              <a:lnSpc>
                <a:spcPct val="70000"/>
              </a:lnSpc>
            </a:pPr>
            <a:r>
              <a:rPr lang="en-US" dirty="0"/>
              <a:t>	$res=</a:t>
            </a:r>
            <a:r>
              <a:rPr lang="en-US" dirty="0" err="1"/>
              <a:t>mysql_query</a:t>
            </a:r>
            <a:r>
              <a:rPr lang="en-US" dirty="0"/>
              <a:t>("SELECT </a:t>
            </a:r>
            <a:r>
              <a:rPr lang="en-US" dirty="0" err="1"/>
              <a:t>user_id</a:t>
            </a:r>
            <a:r>
              <a:rPr lang="en-US" dirty="0"/>
              <a:t>, </a:t>
            </a:r>
            <a:r>
              <a:rPr lang="en-US" dirty="0" err="1"/>
              <a:t>user_name</a:t>
            </a:r>
            <a:r>
              <a:rPr lang="en-US" dirty="0"/>
              <a:t>, </a:t>
            </a:r>
            <a:r>
              <a:rPr lang="en-US" dirty="0" err="1"/>
              <a:t>user_pass</a:t>
            </a:r>
            <a:r>
              <a:rPr lang="en-US" dirty="0"/>
              <a:t> FROM users WHERE </a:t>
            </a:r>
            <a:r>
              <a:rPr lang="en-US" dirty="0" err="1"/>
              <a:t>user_email</a:t>
            </a:r>
            <a:r>
              <a:rPr lang="en-US" dirty="0"/>
              <a:t>='$email'");</a:t>
            </a:r>
          </a:p>
          <a:p>
            <a:pPr lvl="1">
              <a:lnSpc>
                <a:spcPct val="70000"/>
              </a:lnSpc>
            </a:pPr>
            <a:r>
              <a:rPr lang="en-US" dirty="0"/>
              <a:t>	$row=</a:t>
            </a:r>
            <a:r>
              <a:rPr lang="en-US" dirty="0" err="1"/>
              <a:t>mysql_fetch_array</a:t>
            </a:r>
            <a:r>
              <a:rPr lang="en-US" dirty="0"/>
              <a:t>($res);</a:t>
            </a:r>
          </a:p>
          <a:p>
            <a:pPr lvl="1">
              <a:lnSpc>
                <a:spcPct val="70000"/>
              </a:lnSpc>
            </a:pPr>
            <a:r>
              <a:rPr lang="en-US" dirty="0"/>
              <a:t>	</a:t>
            </a:r>
          </a:p>
          <a:p>
            <a:pPr lvl="1">
              <a:lnSpc>
                <a:spcPct val="70000"/>
              </a:lnSpc>
            </a:pPr>
            <a:r>
              <a:rPr lang="en-US" dirty="0"/>
              <a:t>	$count = </a:t>
            </a:r>
            <a:r>
              <a:rPr lang="en-US" dirty="0" err="1"/>
              <a:t>mysql_num_rows</a:t>
            </a:r>
            <a:r>
              <a:rPr lang="en-US" dirty="0"/>
              <a:t>($res); // if </a:t>
            </a:r>
            <a:r>
              <a:rPr lang="en-US" dirty="0" err="1"/>
              <a:t>uname</a:t>
            </a:r>
            <a:r>
              <a:rPr lang="en-US" dirty="0"/>
              <a:t>/pass correct it returns must be 1 row</a:t>
            </a:r>
          </a:p>
          <a:p>
            <a:pPr lvl="1">
              <a:lnSpc>
                <a:spcPct val="70000"/>
              </a:lnSpc>
            </a:pPr>
            <a:r>
              <a:rPr lang="en-US" dirty="0"/>
              <a:t>	</a:t>
            </a:r>
          </a:p>
          <a:p>
            <a:pPr lvl="1">
              <a:lnSpc>
                <a:spcPct val="70000"/>
              </a:lnSpc>
            </a:pPr>
            <a:r>
              <a:rPr lang="en-US" dirty="0"/>
              <a:t>	if($count == 1 &amp;&amp; $row['</a:t>
            </a:r>
            <a:r>
              <a:rPr lang="en-US" dirty="0" err="1"/>
              <a:t>user_pass</a:t>
            </a:r>
            <a:r>
              <a:rPr lang="en-US" dirty="0"/>
              <a:t>']==md5($</a:t>
            </a:r>
            <a:r>
              <a:rPr lang="en-US" dirty="0" err="1"/>
              <a:t>upass</a:t>
            </a:r>
            <a:r>
              <a:rPr lang="en-US" dirty="0"/>
              <a:t>))</a:t>
            </a:r>
          </a:p>
          <a:p>
            <a:pPr lvl="1">
              <a:lnSpc>
                <a:spcPct val="70000"/>
              </a:lnSpc>
            </a:pPr>
            <a:r>
              <a:rPr lang="en-US" dirty="0"/>
              <a:t>	{</a:t>
            </a:r>
          </a:p>
          <a:p>
            <a:pPr lvl="1">
              <a:lnSpc>
                <a:spcPct val="70000"/>
              </a:lnSpc>
            </a:pPr>
            <a:r>
              <a:rPr lang="en-US" dirty="0"/>
              <a:t>		$_SESSION['user'] = $row['</a:t>
            </a:r>
            <a:r>
              <a:rPr lang="en-US" dirty="0" err="1"/>
              <a:t>user_id</a:t>
            </a:r>
            <a:r>
              <a:rPr lang="en-US" dirty="0"/>
              <a:t>'];</a:t>
            </a:r>
          </a:p>
          <a:p>
            <a:pPr lvl="1">
              <a:lnSpc>
                <a:spcPct val="70000"/>
              </a:lnSpc>
            </a:pPr>
            <a:r>
              <a:rPr lang="en-US" dirty="0"/>
              <a:t>		header("Location: </a:t>
            </a:r>
            <a:r>
              <a:rPr lang="en-US" dirty="0" err="1"/>
              <a:t>homepage.php</a:t>
            </a:r>
            <a:r>
              <a:rPr lang="en-US" dirty="0"/>
              <a:t>");</a:t>
            </a:r>
          </a:p>
          <a:p>
            <a:pPr lvl="1">
              <a:lnSpc>
                <a:spcPct val="70000"/>
              </a:lnSpc>
            </a:pPr>
            <a:r>
              <a:rPr lang="en-US" dirty="0"/>
              <a:t>	}</a:t>
            </a:r>
          </a:p>
          <a:p>
            <a:pPr lvl="1">
              <a:lnSpc>
                <a:spcPct val="70000"/>
              </a:lnSpc>
            </a:pPr>
            <a:r>
              <a:rPr lang="en-US" dirty="0"/>
              <a:t>	else</a:t>
            </a:r>
          </a:p>
          <a:p>
            <a:pPr lvl="1">
              <a:lnSpc>
                <a:spcPct val="70000"/>
              </a:lnSpc>
            </a:pPr>
            <a:r>
              <a:rPr lang="en-US" dirty="0"/>
              <a:t>	{</a:t>
            </a:r>
          </a:p>
          <a:p>
            <a:pPr lvl="1">
              <a:lnSpc>
                <a:spcPct val="70000"/>
              </a:lnSpc>
            </a:pPr>
            <a:r>
              <a:rPr lang="en-US" dirty="0"/>
              <a:t>		?&gt;</a:t>
            </a:r>
          </a:p>
          <a:p>
            <a:pPr lvl="1">
              <a:lnSpc>
                <a:spcPct val="70000"/>
              </a:lnSpc>
            </a:pPr>
            <a:r>
              <a:rPr lang="en-US" dirty="0"/>
              <a:t>        &lt;script&gt;alert('Username / Password Seems Wrong !');&lt;/script&gt;</a:t>
            </a:r>
          </a:p>
          <a:p>
            <a:pPr lvl="1">
              <a:lnSpc>
                <a:spcPct val="70000"/>
              </a:lnSpc>
            </a:pPr>
            <a:r>
              <a:rPr lang="en-US" dirty="0"/>
              <a:t>        &lt;?</a:t>
            </a:r>
            <a:r>
              <a:rPr lang="en-US" dirty="0" err="1"/>
              <a:t>php</a:t>
            </a:r>
            <a:endParaRPr lang="en-US" dirty="0"/>
          </a:p>
          <a:p>
            <a:pPr lvl="1">
              <a:lnSpc>
                <a:spcPct val="70000"/>
              </a:lnSpc>
            </a:pPr>
            <a:r>
              <a:rPr lang="en-US" dirty="0"/>
              <a:t>	}</a:t>
            </a:r>
          </a:p>
          <a:p>
            <a:pPr lvl="1">
              <a:lnSpc>
                <a:spcPct val="70000"/>
              </a:lnSpc>
            </a:pPr>
            <a:r>
              <a:rPr lang="en-US" dirty="0"/>
              <a:t>	</a:t>
            </a:r>
          </a:p>
          <a:p>
            <a:pPr lvl="1">
              <a:lnSpc>
                <a:spcPct val="70000"/>
              </a:lnSpc>
            </a:pPr>
            <a:r>
              <a:rPr lang="en-US" dirty="0"/>
              <a:t>}</a:t>
            </a:r>
          </a:p>
        </p:txBody>
      </p:sp>
    </p:spTree>
    <p:extLst>
      <p:ext uri="{BB962C8B-B14F-4D97-AF65-F5344CB8AC3E}">
        <p14:creationId xmlns:p14="http://schemas.microsoft.com/office/powerpoint/2010/main" val="171607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a:t>
            </a:r>
            <a:endParaRPr lang="en-US" dirty="0"/>
          </a:p>
        </p:txBody>
      </p:sp>
      <p:sp>
        <p:nvSpPr>
          <p:cNvPr id="3" name="Content Placeholder 2"/>
          <p:cNvSpPr>
            <a:spLocks noGrp="1"/>
          </p:cNvSpPr>
          <p:nvPr>
            <p:ph idx="1"/>
          </p:nvPr>
        </p:nvSpPr>
        <p:spPr/>
        <p:txBody>
          <a:bodyPr/>
          <a:lstStyle/>
          <a:p>
            <a:r>
              <a:rPr lang="en-US" dirty="0" err="1" smtClean="0"/>
              <a:t>textWrangler</a:t>
            </a:r>
            <a:r>
              <a:rPr lang="en-US" dirty="0" smtClean="0"/>
              <a:t> does not recognize </a:t>
            </a:r>
            <a:r>
              <a:rPr lang="en-US" dirty="0" err="1" smtClean="0"/>
              <a:t>php</a:t>
            </a:r>
            <a:r>
              <a:rPr lang="en-US" dirty="0" smtClean="0"/>
              <a:t> inside of a script tag </a:t>
            </a:r>
            <a:endParaRPr lang="en-US" dirty="0"/>
          </a:p>
        </p:txBody>
      </p:sp>
      <p:pic>
        <p:nvPicPr>
          <p:cNvPr id="4" name="Picture 3" descr="Screen Shot 2016-05-07 at 12.30.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560" y="2597454"/>
            <a:ext cx="9587724" cy="4260545"/>
          </a:xfrm>
          <a:prstGeom prst="rect">
            <a:avLst/>
          </a:prstGeom>
        </p:spPr>
      </p:pic>
    </p:spTree>
    <p:extLst>
      <p:ext uri="{BB962C8B-B14F-4D97-AF65-F5344CB8AC3E}">
        <p14:creationId xmlns:p14="http://schemas.microsoft.com/office/powerpoint/2010/main" val="1816979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and Registration System </a:t>
            </a:r>
            <a:endParaRPr lang="en-US" dirty="0"/>
          </a:p>
        </p:txBody>
      </p:sp>
      <p:pic>
        <p:nvPicPr>
          <p:cNvPr id="4" name="Content Placeholder 3" descr="Screen Shot 2016-05-07 at 12.32.33 AM.png"/>
          <p:cNvPicPr>
            <a:picLocks noGrp="1" noChangeAspect="1"/>
          </p:cNvPicPr>
          <p:nvPr>
            <p:ph idx="1"/>
          </p:nvPr>
        </p:nvPicPr>
        <p:blipFill>
          <a:blip r:embed="rId2">
            <a:extLst>
              <a:ext uri="{28A0092B-C50C-407E-A947-70E740481C1C}">
                <a14:useLocalDpi xmlns:a14="http://schemas.microsoft.com/office/drawing/2010/main" val="0"/>
              </a:ext>
            </a:extLst>
          </a:blip>
          <a:srcRect t="15982" b="15982"/>
          <a:stretch>
            <a:fillRect/>
          </a:stretch>
        </p:blipFill>
        <p:spPr>
          <a:xfrm>
            <a:off x="1076702" y="1760497"/>
            <a:ext cx="10233800" cy="4647351"/>
          </a:xfrm>
        </p:spPr>
      </p:pic>
    </p:spTree>
    <p:extLst>
      <p:ext uri="{BB962C8B-B14F-4D97-AF65-F5344CB8AC3E}">
        <p14:creationId xmlns:p14="http://schemas.microsoft.com/office/powerpoint/2010/main" val="983675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CHART</a:t>
            </a:r>
            <a:endParaRPr lang="en-US" dirty="0"/>
          </a:p>
        </p:txBody>
      </p:sp>
      <p:pic>
        <p:nvPicPr>
          <p:cNvPr id="6" name="Content Placeholder 5" descr="Screen Shot 2016-04-29 at 11.54.15 AM.png"/>
          <p:cNvPicPr>
            <a:picLocks noGrp="1" noChangeAspect="1"/>
          </p:cNvPicPr>
          <p:nvPr>
            <p:ph idx="1"/>
          </p:nvPr>
        </p:nvPicPr>
        <p:blipFill>
          <a:blip r:embed="rId2">
            <a:extLst>
              <a:ext uri="{28A0092B-C50C-407E-A947-70E740481C1C}">
                <a14:useLocalDpi xmlns:a14="http://schemas.microsoft.com/office/drawing/2010/main" val="0"/>
              </a:ext>
            </a:extLst>
          </a:blip>
          <a:srcRect t="5610" b="5610"/>
          <a:stretch>
            <a:fillRect/>
          </a:stretch>
        </p:blipFill>
        <p:spPr>
          <a:xfrm>
            <a:off x="1120000" y="1811195"/>
            <a:ext cx="10233800" cy="4351338"/>
          </a:xfrm>
        </p:spPr>
      </p:pic>
    </p:spTree>
    <p:extLst>
      <p:ext uri="{BB962C8B-B14F-4D97-AF65-F5344CB8AC3E}">
        <p14:creationId xmlns:p14="http://schemas.microsoft.com/office/powerpoint/2010/main" val="31166323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a:t>
            </a:r>
            <a:r>
              <a:rPr lang="en-US" dirty="0" smtClean="0"/>
              <a:t>e Access 		</a:t>
            </a:r>
            <a:endParaRPr lang="en-US" dirty="0"/>
          </a:p>
        </p:txBody>
      </p:sp>
      <p:sp>
        <p:nvSpPr>
          <p:cNvPr id="3" name="Content Placeholder 2"/>
          <p:cNvSpPr>
            <a:spLocks noGrp="1"/>
          </p:cNvSpPr>
          <p:nvPr>
            <p:ph idx="1"/>
          </p:nvPr>
        </p:nvSpPr>
        <p:spPr/>
        <p:txBody>
          <a:bodyPr/>
          <a:lstStyle/>
          <a:p>
            <a:endParaRPr lang="en-US" sz="8800" dirty="0" smtClean="0">
              <a:solidFill>
                <a:schemeClr val="accent6">
                  <a:lumMod val="75000"/>
                </a:schemeClr>
              </a:solidFill>
            </a:endParaRPr>
          </a:p>
          <a:p>
            <a:endParaRPr lang="en-US" dirty="0"/>
          </a:p>
        </p:txBody>
      </p:sp>
      <p:pic>
        <p:nvPicPr>
          <p:cNvPr id="4" name="Picture 3" descr="Screen Shot 2016-05-07 at 12.55.2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7333"/>
            <a:ext cx="12192000" cy="5185731"/>
          </a:xfrm>
          <a:prstGeom prst="rect">
            <a:avLst/>
          </a:prstGeom>
        </p:spPr>
      </p:pic>
    </p:spTree>
    <p:extLst>
      <p:ext uri="{BB962C8B-B14F-4D97-AF65-F5344CB8AC3E}">
        <p14:creationId xmlns:p14="http://schemas.microsoft.com/office/powerpoint/2010/main" val="1376340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descr="Screen Shot 2016-05-06 at 11.21.37 PM.png"/>
          <p:cNvPicPr>
            <a:picLocks noGrp="1" noChangeAspect="1"/>
          </p:cNvPicPr>
          <p:nvPr>
            <p:ph idx="1"/>
          </p:nvPr>
        </p:nvPicPr>
        <p:blipFill>
          <a:blip r:embed="rId2">
            <a:extLst>
              <a:ext uri="{28A0092B-C50C-407E-A947-70E740481C1C}">
                <a14:useLocalDpi xmlns:a14="http://schemas.microsoft.com/office/drawing/2010/main" val="0"/>
              </a:ext>
            </a:extLst>
          </a:blip>
          <a:srcRect t="8320" b="8320"/>
          <a:stretch>
            <a:fillRect/>
          </a:stretch>
        </p:blipFill>
        <p:spPr>
          <a:xfrm>
            <a:off x="471714" y="1455430"/>
            <a:ext cx="10882086" cy="4803856"/>
          </a:xfrm>
        </p:spPr>
      </p:pic>
    </p:spTree>
    <p:extLst>
      <p:ext uri="{BB962C8B-B14F-4D97-AF65-F5344CB8AC3E}">
        <p14:creationId xmlns:p14="http://schemas.microsoft.com/office/powerpoint/2010/main" val="1130164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Future Plans</a:t>
            </a:r>
            <a:endParaRPr lang="en-US" dirty="0"/>
          </a:p>
        </p:txBody>
      </p:sp>
      <p:sp>
        <p:nvSpPr>
          <p:cNvPr id="3" name="Content Placeholder 2"/>
          <p:cNvSpPr>
            <a:spLocks noGrp="1"/>
          </p:cNvSpPr>
          <p:nvPr>
            <p:ph idx="1"/>
          </p:nvPr>
        </p:nvSpPr>
        <p:spPr/>
        <p:txBody>
          <a:bodyPr/>
          <a:lstStyle/>
          <a:p>
            <a:pPr algn="ctr"/>
            <a:r>
              <a:rPr lang="en-US" dirty="0" smtClean="0"/>
              <a:t>Secret Missions</a:t>
            </a:r>
          </a:p>
          <a:p>
            <a:pPr algn="ctr"/>
            <a:r>
              <a:rPr lang="en-US" dirty="0" smtClean="0"/>
              <a:t>Online </a:t>
            </a:r>
            <a:r>
              <a:rPr lang="en-US" dirty="0"/>
              <a:t>M</a:t>
            </a:r>
            <a:r>
              <a:rPr lang="en-US" dirty="0" smtClean="0"/>
              <a:t>ultiplayer</a:t>
            </a:r>
          </a:p>
          <a:p>
            <a:pPr algn="ctr"/>
            <a:r>
              <a:rPr lang="en-US" smtClean="0"/>
              <a:t>iOS/Android </a:t>
            </a:r>
            <a:r>
              <a:rPr lang="en-US" dirty="0"/>
              <a:t>I</a:t>
            </a:r>
            <a:r>
              <a:rPr lang="en-US" smtClean="0"/>
              <a:t>ntegration</a:t>
            </a:r>
            <a:endParaRPr lang="en-US" dirty="0" smtClean="0"/>
          </a:p>
          <a:p>
            <a:pPr algn="ctr"/>
            <a:r>
              <a:rPr lang="en-US" dirty="0" smtClean="0"/>
              <a:t>Dynamic Card Creation</a:t>
            </a:r>
          </a:p>
          <a:p>
            <a:pPr algn="ctr"/>
            <a:r>
              <a:rPr lang="en-US" dirty="0" smtClean="0"/>
              <a:t>More Game Types/Rules</a:t>
            </a:r>
            <a:endParaRPr lang="en-US" dirty="0"/>
          </a:p>
        </p:txBody>
      </p:sp>
    </p:spTree>
    <p:extLst>
      <p:ext uri="{BB962C8B-B14F-4D97-AF65-F5344CB8AC3E}">
        <p14:creationId xmlns:p14="http://schemas.microsoft.com/office/powerpoint/2010/main" val="32386499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Project Overview</a:t>
            </a:r>
            <a:endParaRPr lang="en-US" dirty="0"/>
          </a:p>
        </p:txBody>
      </p:sp>
      <p:sp>
        <p:nvSpPr>
          <p:cNvPr id="3" name="Content Placeholder 2"/>
          <p:cNvSpPr>
            <a:spLocks noGrp="1"/>
          </p:cNvSpPr>
          <p:nvPr>
            <p:ph idx="1"/>
          </p:nvPr>
        </p:nvSpPr>
        <p:spPr/>
        <p:txBody>
          <a:bodyPr/>
          <a:lstStyle/>
          <a:p>
            <a:r>
              <a:rPr lang="en-US" dirty="0" err="1" smtClean="0"/>
              <a:t>DRisk</a:t>
            </a:r>
            <a:r>
              <a:rPr lang="en-US" dirty="0" smtClean="0"/>
              <a:t> is a </a:t>
            </a:r>
            <a:r>
              <a:rPr lang="en-US" dirty="0" err="1" smtClean="0"/>
              <a:t>brower</a:t>
            </a:r>
            <a:r>
              <a:rPr lang="en-US" dirty="0" smtClean="0"/>
              <a:t> based client written in HTML/</a:t>
            </a:r>
            <a:r>
              <a:rPr lang="en-US" dirty="0" err="1" smtClean="0"/>
              <a:t>Javascript</a:t>
            </a:r>
            <a:r>
              <a:rPr lang="en-US" dirty="0" smtClean="0"/>
              <a:t>/PHP/CSS</a:t>
            </a:r>
          </a:p>
          <a:p>
            <a:r>
              <a:rPr lang="en-US" dirty="0" err="1" smtClean="0"/>
              <a:t>Multipayer</a:t>
            </a:r>
            <a:r>
              <a:rPr lang="en-US" dirty="0" smtClean="0"/>
              <a:t> implementation is planned to be designed with Ruby on Rails being the MVC framework running on a Linux server</a:t>
            </a:r>
          </a:p>
          <a:p>
            <a:r>
              <a:rPr lang="en-US" dirty="0" smtClean="0"/>
              <a:t>For this phase of release, the client is hosted on </a:t>
            </a:r>
            <a:r>
              <a:rPr lang="en-US" dirty="0" err="1" smtClean="0"/>
              <a:t>localhost</a:t>
            </a:r>
            <a:r>
              <a:rPr lang="en-US" dirty="0" smtClean="0"/>
              <a:t> and ran through WAMP</a:t>
            </a:r>
            <a:endParaRPr lang="en-US" dirty="0"/>
          </a:p>
          <a:p>
            <a:r>
              <a:rPr lang="en-US" dirty="0" smtClean="0"/>
              <a:t>Library usage includes JSON and </a:t>
            </a:r>
            <a:r>
              <a:rPr lang="en-US" dirty="0" err="1" smtClean="0"/>
              <a:t>Ammaps</a:t>
            </a:r>
            <a:endParaRPr lang="en-US" dirty="0" smtClean="0"/>
          </a:p>
          <a:p>
            <a:r>
              <a:rPr lang="en-US" dirty="0" smtClean="0"/>
              <a:t>Maps are designed in Photoshop and </a:t>
            </a:r>
            <a:r>
              <a:rPr lang="en-US" dirty="0" err="1" smtClean="0"/>
              <a:t>Ammaps</a:t>
            </a:r>
            <a:r>
              <a:rPr lang="en-US" dirty="0" smtClean="0"/>
              <a:t> API</a:t>
            </a:r>
          </a:p>
          <a:p>
            <a:r>
              <a:rPr lang="en-US" dirty="0" smtClean="0"/>
              <a:t>Some features include a log-in server and a database to track player information </a:t>
            </a:r>
          </a:p>
        </p:txBody>
      </p:sp>
    </p:spTree>
    <p:extLst>
      <p:ext uri="{BB962C8B-B14F-4D97-AF65-F5344CB8AC3E}">
        <p14:creationId xmlns:p14="http://schemas.microsoft.com/office/powerpoint/2010/main" val="80546877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25041370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Game Client</a:t>
            </a:r>
            <a:endParaRPr lang="en-US" dirty="0"/>
          </a:p>
        </p:txBody>
      </p:sp>
      <p:sp>
        <p:nvSpPr>
          <p:cNvPr id="3" name="Content Placeholder 2"/>
          <p:cNvSpPr>
            <a:spLocks noGrp="1"/>
          </p:cNvSpPr>
          <p:nvPr>
            <p:ph idx="1"/>
          </p:nvPr>
        </p:nvSpPr>
        <p:spPr/>
        <p:txBody>
          <a:bodyPr/>
          <a:lstStyle/>
          <a:p>
            <a:pPr algn="ctr"/>
            <a:r>
              <a:rPr lang="en-US" dirty="0" smtClean="0"/>
              <a:t>Frontend</a:t>
            </a:r>
          </a:p>
          <a:p>
            <a:pPr lvl="1" algn="ctr"/>
            <a:r>
              <a:rPr lang="en-US" dirty="0" smtClean="0"/>
              <a:t>HTML5/CSS</a:t>
            </a:r>
          </a:p>
          <a:p>
            <a:pPr algn="ctr"/>
            <a:r>
              <a:rPr lang="en-US" dirty="0" smtClean="0"/>
              <a:t>Backend</a:t>
            </a:r>
          </a:p>
          <a:p>
            <a:pPr lvl="1" algn="ctr"/>
            <a:r>
              <a:rPr lang="en-US" dirty="0" err="1" smtClean="0"/>
              <a:t>Javascript</a:t>
            </a:r>
            <a:endParaRPr lang="en-US" dirty="0" smtClean="0"/>
          </a:p>
          <a:p>
            <a:pPr lvl="1" algn="ctr"/>
            <a:r>
              <a:rPr lang="en-US" dirty="0" err="1" smtClean="0"/>
              <a:t>JQuery</a:t>
            </a:r>
            <a:endParaRPr lang="en-US" dirty="0" smtClean="0"/>
          </a:p>
          <a:p>
            <a:pPr lvl="1" algn="ctr"/>
            <a:r>
              <a:rPr lang="en-US" dirty="0" smtClean="0"/>
              <a:t>PHP</a:t>
            </a:r>
          </a:p>
          <a:p>
            <a:pPr lvl="1"/>
            <a:endParaRPr lang="en-US" dirty="0" smtClean="0"/>
          </a:p>
          <a:p>
            <a:pPr lvl="1"/>
            <a:endParaRPr lang="en-US" dirty="0"/>
          </a:p>
        </p:txBody>
      </p:sp>
    </p:spTree>
    <p:extLst>
      <p:ext uri="{BB962C8B-B14F-4D97-AF65-F5344CB8AC3E}">
        <p14:creationId xmlns:p14="http://schemas.microsoft.com/office/powerpoint/2010/main" val="198880793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Map Library</a:t>
            </a:r>
            <a:endParaRPr lang="en-US" dirty="0"/>
          </a:p>
        </p:txBody>
      </p:sp>
      <p:sp>
        <p:nvSpPr>
          <p:cNvPr id="3" name="Content Placeholder 2"/>
          <p:cNvSpPr>
            <a:spLocks noGrp="1"/>
          </p:cNvSpPr>
          <p:nvPr>
            <p:ph idx="1"/>
          </p:nvPr>
        </p:nvSpPr>
        <p:spPr/>
        <p:txBody>
          <a:bodyPr/>
          <a:lstStyle/>
          <a:p>
            <a:pPr algn="ctr"/>
            <a:r>
              <a:rPr lang="en-US" dirty="0" err="1" smtClean="0"/>
              <a:t>Ammap.js</a:t>
            </a:r>
            <a:endParaRPr lang="en-US" dirty="0" smtClean="0"/>
          </a:p>
          <a:p>
            <a:pPr lvl="1" algn="ctr"/>
            <a:r>
              <a:rPr lang="en-US" dirty="0" smtClean="0"/>
              <a:t>~6 KLOC</a:t>
            </a:r>
          </a:p>
          <a:p>
            <a:pPr lvl="1" algn="ctr"/>
            <a:r>
              <a:rPr lang="en-US" dirty="0" smtClean="0"/>
              <a:t>No documentation</a:t>
            </a:r>
          </a:p>
          <a:p>
            <a:pPr lvl="1" algn="ctr"/>
            <a:r>
              <a:rPr lang="en-US" dirty="0" smtClean="0"/>
              <a:t>No diversity in names</a:t>
            </a:r>
          </a:p>
          <a:p>
            <a:pPr lvl="2" algn="ctr"/>
            <a:r>
              <a:rPr lang="en-US" dirty="0" err="1" smtClean="0"/>
              <a:t>eg</a:t>
            </a:r>
            <a:r>
              <a:rPr lang="en-US" dirty="0" smtClean="0"/>
              <a:t>.</a:t>
            </a:r>
          </a:p>
          <a:p>
            <a:pPr lvl="3" algn="ctr"/>
            <a:r>
              <a:rPr lang="en-US" dirty="0" smtClean="0"/>
              <a:t>“</a:t>
            </a:r>
            <a:r>
              <a:rPr lang="en-US" dirty="0" err="1" smtClean="0"/>
              <a:t>changeColor</a:t>
            </a:r>
            <a:r>
              <a:rPr lang="en-US" dirty="0" smtClean="0"/>
              <a:t>()” – “</a:t>
            </a:r>
            <a:r>
              <a:rPr lang="en-US" dirty="0" err="1" smtClean="0"/>
              <a:t>colorTo</a:t>
            </a:r>
            <a:r>
              <a:rPr lang="en-US" dirty="0" smtClean="0"/>
              <a:t>” – “</a:t>
            </a:r>
            <a:r>
              <a:rPr lang="en-US" dirty="0" err="1" smtClean="0"/>
              <a:t>colorMap</a:t>
            </a:r>
            <a:r>
              <a:rPr lang="en-US" dirty="0" smtClean="0"/>
              <a:t>”</a:t>
            </a:r>
          </a:p>
          <a:p>
            <a:pPr lvl="3" algn="ctr"/>
            <a:r>
              <a:rPr lang="en-US" dirty="0" smtClean="0"/>
              <a:t>“</a:t>
            </a:r>
            <a:r>
              <a:rPr lang="en-US" dirty="0" err="1" smtClean="0"/>
              <a:t>onMouse</a:t>
            </a:r>
            <a:r>
              <a:rPr lang="en-US" dirty="0" smtClean="0"/>
              <a:t>” – “</a:t>
            </a:r>
            <a:r>
              <a:rPr lang="en-US" dirty="0" err="1" smtClean="0"/>
              <a:t>mouseDown</a:t>
            </a:r>
            <a:r>
              <a:rPr lang="en-US" dirty="0" smtClean="0"/>
              <a:t>” – “</a:t>
            </a:r>
            <a:r>
              <a:rPr lang="en-US" dirty="0" err="1" smtClean="0"/>
              <a:t>mousePress</a:t>
            </a:r>
            <a:r>
              <a:rPr lang="en-US" dirty="0" smtClean="0"/>
              <a:t>”</a:t>
            </a:r>
            <a:endParaRPr lang="en-US" dirty="0"/>
          </a:p>
        </p:txBody>
      </p:sp>
    </p:spTree>
    <p:extLst>
      <p:ext uri="{BB962C8B-B14F-4D97-AF65-F5344CB8AC3E}">
        <p14:creationId xmlns:p14="http://schemas.microsoft.com/office/powerpoint/2010/main" val="4376508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Map Library</a:t>
            </a:r>
            <a:endParaRPr lang="en-US" dirty="0"/>
          </a:p>
        </p:txBody>
      </p:sp>
      <p:sp>
        <p:nvSpPr>
          <p:cNvPr id="3" name="Content Placeholder 2"/>
          <p:cNvSpPr>
            <a:spLocks noGrp="1"/>
          </p:cNvSpPr>
          <p:nvPr>
            <p:ph idx="1"/>
          </p:nvPr>
        </p:nvSpPr>
        <p:spPr/>
        <p:txBody>
          <a:bodyPr/>
          <a:lstStyle/>
          <a:p>
            <a:pPr algn="ctr"/>
            <a:r>
              <a:rPr lang="en-US" dirty="0" err="1" smtClean="0"/>
              <a:t>Ammap.js</a:t>
            </a:r>
            <a:endParaRPr lang="en-US" dirty="0" smtClean="0"/>
          </a:p>
          <a:p>
            <a:pPr lvl="1" algn="ctr"/>
            <a:r>
              <a:rPr lang="en-US" dirty="0" smtClean="0"/>
              <a:t>~6 KLOC</a:t>
            </a:r>
          </a:p>
          <a:p>
            <a:pPr lvl="1" algn="ctr"/>
            <a:r>
              <a:rPr lang="en-US" dirty="0" smtClean="0"/>
              <a:t>No documentation</a:t>
            </a:r>
          </a:p>
          <a:p>
            <a:pPr lvl="1" algn="ctr"/>
            <a:r>
              <a:rPr lang="en-US" dirty="0" smtClean="0"/>
              <a:t>No diversity in names</a:t>
            </a:r>
          </a:p>
          <a:p>
            <a:pPr lvl="2" algn="ctr"/>
            <a:r>
              <a:rPr lang="en-US" dirty="0" err="1" smtClean="0"/>
              <a:t>eg</a:t>
            </a:r>
            <a:r>
              <a:rPr lang="en-US" dirty="0" smtClean="0"/>
              <a:t>.</a:t>
            </a:r>
          </a:p>
          <a:p>
            <a:pPr lvl="3" algn="ctr"/>
            <a:r>
              <a:rPr lang="en-US" dirty="0" smtClean="0"/>
              <a:t>“</a:t>
            </a:r>
            <a:r>
              <a:rPr lang="en-US" dirty="0" err="1" smtClean="0"/>
              <a:t>changeColor</a:t>
            </a:r>
            <a:r>
              <a:rPr lang="en-US" dirty="0" smtClean="0"/>
              <a:t>()” – “</a:t>
            </a:r>
            <a:r>
              <a:rPr lang="en-US" dirty="0" err="1" smtClean="0"/>
              <a:t>colorTo</a:t>
            </a:r>
            <a:r>
              <a:rPr lang="en-US" dirty="0" smtClean="0"/>
              <a:t>” – “</a:t>
            </a:r>
            <a:r>
              <a:rPr lang="en-US" dirty="0" err="1" smtClean="0"/>
              <a:t>colorMap</a:t>
            </a:r>
            <a:r>
              <a:rPr lang="en-US" dirty="0" smtClean="0"/>
              <a:t>”</a:t>
            </a:r>
          </a:p>
          <a:p>
            <a:pPr lvl="3" algn="ctr"/>
            <a:r>
              <a:rPr lang="en-US" dirty="0" smtClean="0"/>
              <a:t>“</a:t>
            </a:r>
            <a:r>
              <a:rPr lang="en-US" dirty="0" err="1" smtClean="0"/>
              <a:t>onMouse</a:t>
            </a:r>
            <a:r>
              <a:rPr lang="en-US" dirty="0" smtClean="0"/>
              <a:t>” – “</a:t>
            </a:r>
            <a:r>
              <a:rPr lang="en-US" dirty="0" err="1" smtClean="0"/>
              <a:t>mouseDown</a:t>
            </a:r>
            <a:r>
              <a:rPr lang="en-US" dirty="0" smtClean="0"/>
              <a:t>” – “</a:t>
            </a:r>
            <a:r>
              <a:rPr lang="en-US" dirty="0" err="1" smtClean="0"/>
              <a:t>mousePress</a:t>
            </a:r>
            <a:r>
              <a:rPr lang="en-US" dirty="0" smtClean="0"/>
              <a:t>”</a:t>
            </a:r>
            <a:endParaRPr lang="en-US" dirty="0"/>
          </a:p>
        </p:txBody>
      </p:sp>
    </p:spTree>
    <p:extLst>
      <p:ext uri="{BB962C8B-B14F-4D97-AF65-F5344CB8AC3E}">
        <p14:creationId xmlns:p14="http://schemas.microsoft.com/office/powerpoint/2010/main" val="170787120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Server Setup</a:t>
            </a:r>
            <a:endParaRPr lang="en-US" dirty="0"/>
          </a:p>
        </p:txBody>
      </p:sp>
      <p:sp>
        <p:nvSpPr>
          <p:cNvPr id="3" name="Content Placeholder 2"/>
          <p:cNvSpPr>
            <a:spLocks noGrp="1"/>
          </p:cNvSpPr>
          <p:nvPr>
            <p:ph idx="1"/>
          </p:nvPr>
        </p:nvSpPr>
        <p:spPr/>
        <p:txBody>
          <a:bodyPr/>
          <a:lstStyle/>
          <a:p>
            <a:pPr algn="ctr"/>
            <a:r>
              <a:rPr lang="en-US" dirty="0" smtClean="0"/>
              <a:t>Local Server</a:t>
            </a:r>
          </a:p>
          <a:p>
            <a:pPr lvl="1" algn="ctr"/>
            <a:r>
              <a:rPr lang="en-US" dirty="0" smtClean="0"/>
              <a:t>XAMPP</a:t>
            </a:r>
          </a:p>
          <a:p>
            <a:pPr lvl="1" algn="ctr"/>
            <a:r>
              <a:rPr lang="en-US" dirty="0" smtClean="0"/>
              <a:t>MAMP</a:t>
            </a:r>
          </a:p>
          <a:p>
            <a:pPr lvl="1" algn="ctr"/>
            <a:r>
              <a:rPr lang="en-US" dirty="0" err="1" smtClean="0"/>
              <a:t>phpAdmin</a:t>
            </a:r>
            <a:r>
              <a:rPr lang="en-US" dirty="0" smtClean="0"/>
              <a:t> refuses access when SELECT statements are run incorrectly</a:t>
            </a:r>
          </a:p>
          <a:p>
            <a:pPr lvl="1" algn="ctr"/>
            <a:r>
              <a:rPr lang="en-US" dirty="0" smtClean="0"/>
              <a:t>Apache does not load on some Macs</a:t>
            </a:r>
          </a:p>
        </p:txBody>
      </p:sp>
    </p:spTree>
    <p:extLst>
      <p:ext uri="{BB962C8B-B14F-4D97-AF65-F5344CB8AC3E}">
        <p14:creationId xmlns:p14="http://schemas.microsoft.com/office/powerpoint/2010/main" val="421264598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268</TotalTime>
  <Words>1195</Words>
  <Application>Microsoft Macintosh PowerPoint</Application>
  <PresentationFormat>Custom</PresentationFormat>
  <Paragraphs>253</Paragraphs>
  <Slides>50</Slides>
  <Notes>1</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Depth</vt:lpstr>
      <vt:lpstr>DRisk –  a dynamically configurable risk game</vt:lpstr>
      <vt:lpstr>Background</vt:lpstr>
      <vt:lpstr>PowerPoint Presentation</vt:lpstr>
      <vt:lpstr>DRisk</vt:lpstr>
      <vt:lpstr>Project Overview</vt:lpstr>
      <vt:lpstr>Game Client</vt:lpstr>
      <vt:lpstr>Map Library</vt:lpstr>
      <vt:lpstr>Map Library</vt:lpstr>
      <vt:lpstr>Server Setup</vt:lpstr>
      <vt:lpstr>Team Structure</vt:lpstr>
      <vt:lpstr>Team Connection</vt:lpstr>
      <vt:lpstr>Schedule</vt:lpstr>
      <vt:lpstr>Schedule</vt:lpstr>
      <vt:lpstr>Scalable Vector Graphics</vt:lpstr>
      <vt:lpstr>Advantages of SVG</vt:lpstr>
      <vt:lpstr>PowerPoint Presentation</vt:lpstr>
      <vt:lpstr>PowerPoint Presentation</vt:lpstr>
      <vt:lpstr>Interactive Map Creation</vt:lpstr>
      <vt:lpstr>Path Creation Demo</vt:lpstr>
      <vt:lpstr>.SVG to JavaScript Format</vt:lpstr>
      <vt:lpstr>Maps</vt:lpstr>
      <vt:lpstr>Maps</vt:lpstr>
      <vt:lpstr>Maps</vt:lpstr>
      <vt:lpstr>Maps</vt:lpstr>
      <vt:lpstr>Maps</vt:lpstr>
      <vt:lpstr>Maps</vt:lpstr>
      <vt:lpstr>Card Creation</vt:lpstr>
      <vt:lpstr>Card Creation</vt:lpstr>
      <vt:lpstr>Server</vt:lpstr>
      <vt:lpstr>Web interface </vt:lpstr>
      <vt:lpstr>FLOW CHART</vt:lpstr>
      <vt:lpstr>Problems Encountered</vt:lpstr>
      <vt:lpstr>Cont.</vt:lpstr>
      <vt:lpstr>Cont.</vt:lpstr>
      <vt:lpstr>Cont.</vt:lpstr>
      <vt:lpstr>Cont.</vt:lpstr>
      <vt:lpstr>Cont.</vt:lpstr>
      <vt:lpstr>Display Army Totals</vt:lpstr>
      <vt:lpstr>Server</vt:lpstr>
      <vt:lpstr>Webpage</vt:lpstr>
      <vt:lpstr>HTML and JQuery code</vt:lpstr>
      <vt:lpstr>CSS code</vt:lpstr>
      <vt:lpstr>PHP code</vt:lpstr>
      <vt:lpstr>Issues </vt:lpstr>
      <vt:lpstr>Login and Registration System </vt:lpstr>
      <vt:lpstr>FLOW CHART</vt:lpstr>
      <vt:lpstr>Remote Access   </vt:lpstr>
      <vt:lpstr>PowerPoint Presentation</vt:lpstr>
      <vt:lpstr>Future Plans</vt:lpstr>
      <vt:lpstr>DEMO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Lisa Tooke</dc:creator>
  <cp:lastModifiedBy>basem mansor</cp:lastModifiedBy>
  <cp:revision>63</cp:revision>
  <dcterms:created xsi:type="dcterms:W3CDTF">2016-04-28T22:23:39Z</dcterms:created>
  <dcterms:modified xsi:type="dcterms:W3CDTF">2016-05-07T06:00:06Z</dcterms:modified>
</cp:coreProperties>
</file>